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2"/>
  </p:notesMasterIdLst>
  <p:sldIdLst>
    <p:sldId id="256" r:id="rId2"/>
    <p:sldId id="292" r:id="rId3"/>
    <p:sldId id="257" r:id="rId4"/>
    <p:sldId id="288" r:id="rId5"/>
    <p:sldId id="290" r:id="rId6"/>
    <p:sldId id="291" r:id="rId7"/>
    <p:sldId id="289" r:id="rId8"/>
    <p:sldId id="286" r:id="rId9"/>
    <p:sldId id="287" r:id="rId10"/>
    <p:sldId id="280" r:id="rId11"/>
    <p:sldId id="281" r:id="rId12"/>
    <p:sldId id="282" r:id="rId13"/>
    <p:sldId id="293" r:id="rId14"/>
    <p:sldId id="294" r:id="rId15"/>
    <p:sldId id="276" r:id="rId16"/>
    <p:sldId id="283" r:id="rId17"/>
    <p:sldId id="284" r:id="rId18"/>
    <p:sldId id="295" r:id="rId19"/>
    <p:sldId id="296" r:id="rId20"/>
    <p:sldId id="279" r:id="rId21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333" autoAdjust="0"/>
  </p:normalViewPr>
  <p:slideViewPr>
    <p:cSldViewPr>
      <p:cViewPr>
        <p:scale>
          <a:sx n="80" d="100"/>
          <a:sy n="80" d="100"/>
        </p:scale>
        <p:origin x="-32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381ED9-6B1C-4FBC-8D86-5540638CFFEB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26F2635-B8E4-4486-B243-6E121AE4C861}">
      <dgm:prSet phldrT="[Текст]" custT="1"/>
      <dgm:spPr/>
      <dgm:t>
        <a:bodyPr/>
        <a:lstStyle/>
        <a:p>
          <a:r>
            <a:rPr lang="ru-RU" altLang="ru-RU" sz="1800" b="1" dirty="0" smtClean="0">
              <a:latin typeface="Arial" charset="0"/>
            </a:rPr>
            <a:t>Государственная итоговая аттестация</a:t>
          </a:r>
          <a:endParaRPr lang="ru-RU" sz="1800" b="1" dirty="0"/>
        </a:p>
      </dgm:t>
    </dgm:pt>
    <dgm:pt modelId="{A775B220-83F6-40A6-B6E5-670F5D2328FD}" type="parTrans" cxnId="{ADC12218-A0F3-4354-AD52-0DF0A81DA204}">
      <dgm:prSet/>
      <dgm:spPr/>
      <dgm:t>
        <a:bodyPr/>
        <a:lstStyle/>
        <a:p>
          <a:endParaRPr lang="ru-RU"/>
        </a:p>
      </dgm:t>
    </dgm:pt>
    <dgm:pt modelId="{9A6F3B56-298E-486C-AA0B-32EEBFDBC795}" type="sibTrans" cxnId="{ADC12218-A0F3-4354-AD52-0DF0A81DA204}">
      <dgm:prSet/>
      <dgm:spPr/>
      <dgm:t>
        <a:bodyPr/>
        <a:lstStyle/>
        <a:p>
          <a:endParaRPr lang="ru-RU"/>
        </a:p>
      </dgm:t>
    </dgm:pt>
    <dgm:pt modelId="{4EC98AFE-D3A1-4B5D-88C3-7BA5524FBDA3}">
      <dgm:prSet phldrT="[Текст]" custT="1"/>
      <dgm:spPr/>
      <dgm:t>
        <a:bodyPr/>
        <a:lstStyle/>
        <a:p>
          <a:r>
            <a:rPr lang="ru-RU" altLang="ru-RU" sz="2000" b="1" dirty="0" smtClean="0">
              <a:latin typeface="Arial" charset="0"/>
            </a:rPr>
            <a:t>ОГЭ или ЕГЭ</a:t>
          </a:r>
          <a:endParaRPr lang="ru-RU" sz="2000" b="1" dirty="0"/>
        </a:p>
      </dgm:t>
    </dgm:pt>
    <dgm:pt modelId="{7722AC86-4B7F-42E4-A852-CB4BC38093EB}" type="parTrans" cxnId="{2018D83A-59BF-4F34-B243-365450FD6941}">
      <dgm:prSet/>
      <dgm:spPr/>
      <dgm:t>
        <a:bodyPr/>
        <a:lstStyle/>
        <a:p>
          <a:endParaRPr lang="ru-RU"/>
        </a:p>
      </dgm:t>
    </dgm:pt>
    <dgm:pt modelId="{2CB2C049-4852-42D4-85BA-87527F9FBB49}" type="sibTrans" cxnId="{2018D83A-59BF-4F34-B243-365450FD6941}">
      <dgm:prSet/>
      <dgm:spPr/>
      <dgm:t>
        <a:bodyPr/>
        <a:lstStyle/>
        <a:p>
          <a:endParaRPr lang="ru-RU"/>
        </a:p>
      </dgm:t>
    </dgm:pt>
    <dgm:pt modelId="{1637B56A-D2E6-4216-8E90-03DA5F831637}">
      <dgm:prSet phldrT="[Текст]" custT="1"/>
      <dgm:spPr/>
      <dgm:t>
        <a:bodyPr/>
        <a:lstStyle/>
        <a:p>
          <a:r>
            <a:rPr lang="ru-RU" sz="1600" b="1" dirty="0" smtClean="0"/>
            <a:t>Контрольные измерительные материалы (КИМ) – комплексы заданий стандартизированной формы</a:t>
          </a:r>
          <a:endParaRPr lang="ru-RU" sz="1600" b="1" dirty="0"/>
        </a:p>
      </dgm:t>
    </dgm:pt>
    <dgm:pt modelId="{020A1AF3-952F-4AF8-83B5-87F75A825065}" type="parTrans" cxnId="{E9F646E3-F1A1-473F-994E-6DD53EF3B721}">
      <dgm:prSet/>
      <dgm:spPr/>
      <dgm:t>
        <a:bodyPr/>
        <a:lstStyle/>
        <a:p>
          <a:endParaRPr lang="ru-RU"/>
        </a:p>
      </dgm:t>
    </dgm:pt>
    <dgm:pt modelId="{388366C4-327A-4854-B00D-7FC37B460D26}" type="sibTrans" cxnId="{E9F646E3-F1A1-473F-994E-6DD53EF3B721}">
      <dgm:prSet/>
      <dgm:spPr/>
      <dgm:t>
        <a:bodyPr/>
        <a:lstStyle/>
        <a:p>
          <a:endParaRPr lang="ru-RU"/>
        </a:p>
      </dgm:t>
    </dgm:pt>
    <dgm:pt modelId="{0CDE97B9-80E7-42FE-B1E7-EDFB95BD538E}">
      <dgm:prSet phldrT="[Текст]" custT="1"/>
      <dgm:spPr/>
      <dgm:t>
        <a:bodyPr/>
        <a:lstStyle/>
        <a:p>
          <a:r>
            <a:rPr lang="ru-RU" altLang="ru-RU" sz="2000" b="1" dirty="0" smtClean="0">
              <a:latin typeface="Arial" charset="0"/>
            </a:rPr>
            <a:t>ГВЭ</a:t>
          </a:r>
          <a:endParaRPr lang="ru-RU" sz="2000" b="1" dirty="0">
            <a:latin typeface="Arial" charset="0"/>
          </a:endParaRPr>
        </a:p>
      </dgm:t>
    </dgm:pt>
    <dgm:pt modelId="{761D4553-4436-46C7-95B5-71C0A75EF963}" type="parTrans" cxnId="{9645F2D2-41FF-415B-AB18-929713CC5CAA}">
      <dgm:prSet/>
      <dgm:spPr/>
      <dgm:t>
        <a:bodyPr/>
        <a:lstStyle/>
        <a:p>
          <a:endParaRPr lang="ru-RU"/>
        </a:p>
      </dgm:t>
    </dgm:pt>
    <dgm:pt modelId="{BC5395B3-BE7C-4615-9190-001E2E773726}" type="sibTrans" cxnId="{9645F2D2-41FF-415B-AB18-929713CC5CAA}">
      <dgm:prSet/>
      <dgm:spPr/>
      <dgm:t>
        <a:bodyPr/>
        <a:lstStyle/>
        <a:p>
          <a:endParaRPr lang="ru-RU"/>
        </a:p>
      </dgm:t>
    </dgm:pt>
    <dgm:pt modelId="{CDAABF4D-A74B-4DA2-8458-6DD70AA80938}">
      <dgm:prSet phldrT="[Текст]" custT="1"/>
      <dgm:spPr/>
      <dgm:t>
        <a:bodyPr/>
        <a:lstStyle/>
        <a:p>
          <a:r>
            <a:rPr lang="ru-RU" altLang="ru-RU" sz="1600" b="1" dirty="0" smtClean="0"/>
            <a:t>Письменные и устные экзамены с использованием текстов, тем, заданий, билетов</a:t>
          </a:r>
          <a:endParaRPr lang="ru-RU" sz="1600" b="1" dirty="0"/>
        </a:p>
      </dgm:t>
    </dgm:pt>
    <dgm:pt modelId="{82DC0ACB-B984-4232-89F6-F42F958E5453}" type="parTrans" cxnId="{ECE21C5D-3BBD-4460-BD69-83A194C2E2C4}">
      <dgm:prSet/>
      <dgm:spPr/>
      <dgm:t>
        <a:bodyPr/>
        <a:lstStyle/>
        <a:p>
          <a:endParaRPr lang="ru-RU"/>
        </a:p>
      </dgm:t>
    </dgm:pt>
    <dgm:pt modelId="{FF31F2E1-73E9-4284-919F-378D949BD8EB}" type="sibTrans" cxnId="{ECE21C5D-3BBD-4460-BD69-83A194C2E2C4}">
      <dgm:prSet/>
      <dgm:spPr/>
      <dgm:t>
        <a:bodyPr/>
        <a:lstStyle/>
        <a:p>
          <a:endParaRPr lang="ru-RU"/>
        </a:p>
      </dgm:t>
    </dgm:pt>
    <dgm:pt modelId="{6195405A-C55D-439F-B41F-B9C942E27938}">
      <dgm:prSet custT="1"/>
      <dgm:spPr/>
      <dgm:t>
        <a:bodyPr/>
        <a:lstStyle/>
        <a:p>
          <a:pPr algn="l"/>
          <a:r>
            <a:rPr lang="ru-RU" altLang="ru-RU" sz="1600" b="1" dirty="0" smtClean="0">
              <a:latin typeface="Arial" charset="0"/>
            </a:rPr>
            <a:t>для обучающихся образовательных организаций, допущенных в текущем году к ГИА </a:t>
          </a:r>
          <a:endParaRPr lang="ru-RU" sz="1600" b="1" dirty="0"/>
        </a:p>
      </dgm:t>
    </dgm:pt>
    <dgm:pt modelId="{6432AD2E-A178-45E1-8710-1A28E23AD81C}" type="parTrans" cxnId="{5B2F605D-DBE8-46D7-B9E9-DF7EFE0022E9}">
      <dgm:prSet/>
      <dgm:spPr/>
      <dgm:t>
        <a:bodyPr/>
        <a:lstStyle/>
        <a:p>
          <a:endParaRPr lang="ru-RU"/>
        </a:p>
      </dgm:t>
    </dgm:pt>
    <dgm:pt modelId="{E1EBAB4D-56E7-452F-B8CB-E5D98C5AD5D7}" type="sibTrans" cxnId="{5B2F605D-DBE8-46D7-B9E9-DF7EFE0022E9}">
      <dgm:prSet/>
      <dgm:spPr/>
      <dgm:t>
        <a:bodyPr/>
        <a:lstStyle/>
        <a:p>
          <a:endParaRPr lang="ru-RU"/>
        </a:p>
      </dgm:t>
    </dgm:pt>
    <dgm:pt modelId="{07312D51-009D-4249-9758-0BC022F90694}">
      <dgm:prSet custT="1"/>
      <dgm:spPr/>
      <dgm:t>
        <a:bodyPr/>
        <a:lstStyle/>
        <a:p>
          <a:pPr algn="l"/>
          <a:r>
            <a:rPr lang="ru-RU" altLang="ru-RU" sz="1600" b="1" dirty="0" smtClean="0">
              <a:latin typeface="Arial" charset="0"/>
            </a:rPr>
            <a:t>для лиц, освоивших ОП ООО в форме семейного  образования (самообразования) и допущенных в текущем году к ГИА</a:t>
          </a:r>
          <a:endParaRPr lang="ru-RU" altLang="ru-RU" sz="1600" b="1" dirty="0">
            <a:latin typeface="Arial" charset="0"/>
          </a:endParaRPr>
        </a:p>
      </dgm:t>
    </dgm:pt>
    <dgm:pt modelId="{5C0E00D9-740E-49B9-AD3A-4C35635B22F5}" type="parTrans" cxnId="{0F39BFAC-030C-4FCB-BDC1-A358C2119D97}">
      <dgm:prSet/>
      <dgm:spPr/>
      <dgm:t>
        <a:bodyPr/>
        <a:lstStyle/>
        <a:p>
          <a:endParaRPr lang="ru-RU"/>
        </a:p>
      </dgm:t>
    </dgm:pt>
    <dgm:pt modelId="{6FA8542B-5733-4510-B901-4D180CABCB6E}" type="sibTrans" cxnId="{0F39BFAC-030C-4FCB-BDC1-A358C2119D97}">
      <dgm:prSet/>
      <dgm:spPr/>
      <dgm:t>
        <a:bodyPr/>
        <a:lstStyle/>
        <a:p>
          <a:endParaRPr lang="ru-RU"/>
        </a:p>
      </dgm:t>
    </dgm:pt>
    <dgm:pt modelId="{F0F7DEAB-0D36-4614-957E-DC7A37B8110B}">
      <dgm:prSet custT="1"/>
      <dgm:spPr/>
      <dgm:t>
        <a:bodyPr/>
        <a:lstStyle/>
        <a:p>
          <a:pPr algn="l"/>
          <a:r>
            <a:rPr lang="ru-RU" altLang="ru-RU" sz="1600" b="1" dirty="0" smtClean="0">
              <a:latin typeface="Arial" charset="0"/>
            </a:rPr>
            <a:t>для обучающихся специальных учебно-воспитательных учреждений закрытого типа</a:t>
          </a:r>
          <a:endParaRPr lang="ru-RU" altLang="ru-RU" sz="1600" b="1" dirty="0">
            <a:latin typeface="Arial" charset="0"/>
          </a:endParaRPr>
        </a:p>
      </dgm:t>
    </dgm:pt>
    <dgm:pt modelId="{0782C780-2F12-4D93-99BC-AB9A8E9C154D}" type="parTrans" cxnId="{28B28518-6295-453C-8AEF-82BB89130A36}">
      <dgm:prSet/>
      <dgm:spPr/>
      <dgm:t>
        <a:bodyPr/>
        <a:lstStyle/>
        <a:p>
          <a:endParaRPr lang="ru-RU"/>
        </a:p>
      </dgm:t>
    </dgm:pt>
    <dgm:pt modelId="{17B933A9-315F-44E4-BC48-F9F03B6FA079}" type="sibTrans" cxnId="{28B28518-6295-453C-8AEF-82BB89130A36}">
      <dgm:prSet/>
      <dgm:spPr/>
      <dgm:t>
        <a:bodyPr/>
        <a:lstStyle/>
        <a:p>
          <a:endParaRPr lang="ru-RU"/>
        </a:p>
      </dgm:t>
    </dgm:pt>
    <dgm:pt modelId="{7FC029CC-CA1E-4DB6-A8AB-6A35B4DCD816}">
      <dgm:prSet custT="1"/>
      <dgm:spPr/>
      <dgm:t>
        <a:bodyPr/>
        <a:lstStyle/>
        <a:p>
          <a:pPr algn="l"/>
          <a:r>
            <a:rPr lang="ru-RU" altLang="ru-RU" sz="1600" b="1" dirty="0" smtClean="0">
              <a:latin typeface="Arial" charset="0"/>
            </a:rPr>
            <a:t>для обучающихся образовательных организаций за пределами РФ</a:t>
          </a:r>
          <a:endParaRPr lang="ru-RU" altLang="ru-RU" sz="1600" b="1" dirty="0">
            <a:latin typeface="Arial" charset="0"/>
          </a:endParaRPr>
        </a:p>
      </dgm:t>
    </dgm:pt>
    <dgm:pt modelId="{8F4DD94C-3578-4E3D-8994-130DE489FAD4}" type="parTrans" cxnId="{3B3155F5-3D17-4F7F-826F-37EB4CA5C2EB}">
      <dgm:prSet/>
      <dgm:spPr/>
      <dgm:t>
        <a:bodyPr/>
        <a:lstStyle/>
        <a:p>
          <a:endParaRPr lang="ru-RU"/>
        </a:p>
      </dgm:t>
    </dgm:pt>
    <dgm:pt modelId="{16141FB4-CD91-4818-A7CA-639FB476301B}" type="sibTrans" cxnId="{3B3155F5-3D17-4F7F-826F-37EB4CA5C2EB}">
      <dgm:prSet/>
      <dgm:spPr/>
      <dgm:t>
        <a:bodyPr/>
        <a:lstStyle/>
        <a:p>
          <a:endParaRPr lang="ru-RU"/>
        </a:p>
      </dgm:t>
    </dgm:pt>
    <dgm:pt modelId="{3022F4C8-FE07-44AB-8C47-FE61D316B40B}">
      <dgm:prSet custT="1"/>
      <dgm:spPr/>
      <dgm:t>
        <a:bodyPr/>
        <a:lstStyle/>
        <a:p>
          <a:pPr algn="l"/>
          <a:r>
            <a:rPr lang="ru-RU" altLang="ru-RU" sz="1600" b="1" dirty="0" smtClean="0">
              <a:latin typeface="Arial" charset="0"/>
            </a:rPr>
            <a:t>для обучающихся с ОВЗ, инвалидов</a:t>
          </a:r>
          <a:endParaRPr lang="ru-RU" altLang="ru-RU" sz="1600" b="1" dirty="0">
            <a:latin typeface="Arial" charset="0"/>
          </a:endParaRPr>
        </a:p>
      </dgm:t>
    </dgm:pt>
    <dgm:pt modelId="{CDD7D369-75FA-4907-8988-0FDCBC9E8A39}" type="parTrans" cxnId="{C421046F-3E5B-4EA9-9DCD-51117458EF4A}">
      <dgm:prSet/>
      <dgm:spPr/>
      <dgm:t>
        <a:bodyPr/>
        <a:lstStyle/>
        <a:p>
          <a:endParaRPr lang="ru-RU"/>
        </a:p>
      </dgm:t>
    </dgm:pt>
    <dgm:pt modelId="{F264256B-0D07-4036-AF7E-E78D883EA5CA}" type="sibTrans" cxnId="{C421046F-3E5B-4EA9-9DCD-51117458EF4A}">
      <dgm:prSet/>
      <dgm:spPr/>
      <dgm:t>
        <a:bodyPr/>
        <a:lstStyle/>
        <a:p>
          <a:endParaRPr lang="ru-RU"/>
        </a:p>
      </dgm:t>
    </dgm:pt>
    <dgm:pt modelId="{A19DBA9B-4FB8-4D63-BBF8-98D3DC9D7D16}" type="pres">
      <dgm:prSet presAssocID="{EC381ED9-6B1C-4FBC-8D86-5540638CFFE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553EC55-2462-47CC-8F81-E19562B5F542}" type="pres">
      <dgm:prSet presAssocID="{926F2635-B8E4-4486-B243-6E121AE4C861}" presName="hierRoot1" presStyleCnt="0">
        <dgm:presLayoutVars>
          <dgm:hierBranch val="init"/>
        </dgm:presLayoutVars>
      </dgm:prSet>
      <dgm:spPr/>
    </dgm:pt>
    <dgm:pt modelId="{642BC7E3-E5E5-46EC-A780-D7DCC31D60B0}" type="pres">
      <dgm:prSet presAssocID="{926F2635-B8E4-4486-B243-6E121AE4C861}" presName="rootComposite1" presStyleCnt="0"/>
      <dgm:spPr/>
    </dgm:pt>
    <dgm:pt modelId="{711B0C6B-F3F7-4445-974D-FAD89C4A0E11}" type="pres">
      <dgm:prSet presAssocID="{926F2635-B8E4-4486-B243-6E121AE4C861}" presName="rootText1" presStyleLbl="node0" presStyleIdx="0" presStyleCnt="1" custScaleX="416465" custScaleY="573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A4F285-9276-4A7D-B75E-D848D7EC1897}" type="pres">
      <dgm:prSet presAssocID="{926F2635-B8E4-4486-B243-6E121AE4C86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71EFCBF-23F5-4B99-A04B-71DB1F08058E}" type="pres">
      <dgm:prSet presAssocID="{926F2635-B8E4-4486-B243-6E121AE4C861}" presName="hierChild2" presStyleCnt="0"/>
      <dgm:spPr/>
    </dgm:pt>
    <dgm:pt modelId="{2BAF85A0-5263-483A-A9D7-7009AB7AAC61}" type="pres">
      <dgm:prSet presAssocID="{7722AC86-4B7F-42E4-A852-CB4BC38093EB}" presName="Name37" presStyleLbl="parChTrans1D2" presStyleIdx="0" presStyleCnt="2"/>
      <dgm:spPr/>
      <dgm:t>
        <a:bodyPr/>
        <a:lstStyle/>
        <a:p>
          <a:endParaRPr lang="ru-RU"/>
        </a:p>
      </dgm:t>
    </dgm:pt>
    <dgm:pt modelId="{D4371531-0371-4D2A-96A2-7C16BACF5E66}" type="pres">
      <dgm:prSet presAssocID="{4EC98AFE-D3A1-4B5D-88C3-7BA5524FBDA3}" presName="hierRoot2" presStyleCnt="0">
        <dgm:presLayoutVars>
          <dgm:hierBranch val="init"/>
        </dgm:presLayoutVars>
      </dgm:prSet>
      <dgm:spPr/>
    </dgm:pt>
    <dgm:pt modelId="{8D05E9C9-62CC-4B0D-B951-C97026A20D0B}" type="pres">
      <dgm:prSet presAssocID="{4EC98AFE-D3A1-4B5D-88C3-7BA5524FBDA3}" presName="rootComposite" presStyleCnt="0"/>
      <dgm:spPr/>
    </dgm:pt>
    <dgm:pt modelId="{FAE745AA-3748-4DE1-BD08-A68CF6DDB06D}" type="pres">
      <dgm:prSet presAssocID="{4EC98AFE-D3A1-4B5D-88C3-7BA5524FBDA3}" presName="rootText" presStyleLbl="node2" presStyleIdx="0" presStyleCnt="2" custScaleX="182800" custScaleY="723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8554E8-611C-415C-988A-ABAD1D13FE39}" type="pres">
      <dgm:prSet presAssocID="{4EC98AFE-D3A1-4B5D-88C3-7BA5524FBDA3}" presName="rootConnector" presStyleLbl="node2" presStyleIdx="0" presStyleCnt="2"/>
      <dgm:spPr/>
      <dgm:t>
        <a:bodyPr/>
        <a:lstStyle/>
        <a:p>
          <a:endParaRPr lang="ru-RU"/>
        </a:p>
      </dgm:t>
    </dgm:pt>
    <dgm:pt modelId="{93D4CCAE-316D-43D6-BB4B-CDB4CD11AB74}" type="pres">
      <dgm:prSet presAssocID="{4EC98AFE-D3A1-4B5D-88C3-7BA5524FBDA3}" presName="hierChild4" presStyleCnt="0"/>
      <dgm:spPr/>
    </dgm:pt>
    <dgm:pt modelId="{3A8A1474-9872-4107-B95E-37734685374E}" type="pres">
      <dgm:prSet presAssocID="{020A1AF3-952F-4AF8-83B5-87F75A825065}" presName="Name37" presStyleLbl="parChTrans1D3" presStyleIdx="0" presStyleCnt="2"/>
      <dgm:spPr/>
      <dgm:t>
        <a:bodyPr/>
        <a:lstStyle/>
        <a:p>
          <a:endParaRPr lang="ru-RU"/>
        </a:p>
      </dgm:t>
    </dgm:pt>
    <dgm:pt modelId="{D57991DA-73CA-4A85-B122-99B53782FF4D}" type="pres">
      <dgm:prSet presAssocID="{1637B56A-D2E6-4216-8E90-03DA5F831637}" presName="hierRoot2" presStyleCnt="0">
        <dgm:presLayoutVars>
          <dgm:hierBranch val="init"/>
        </dgm:presLayoutVars>
      </dgm:prSet>
      <dgm:spPr/>
    </dgm:pt>
    <dgm:pt modelId="{0C1DB280-278D-4F35-B861-7813A49EB0A3}" type="pres">
      <dgm:prSet presAssocID="{1637B56A-D2E6-4216-8E90-03DA5F831637}" presName="rootComposite" presStyleCnt="0"/>
      <dgm:spPr/>
    </dgm:pt>
    <dgm:pt modelId="{CF1D5DD1-0A16-48BF-96C3-3073BE309874}" type="pres">
      <dgm:prSet presAssocID="{1637B56A-D2E6-4216-8E90-03DA5F831637}" presName="rootText" presStyleLbl="node3" presStyleIdx="0" presStyleCnt="2" custScaleX="269901" custScaleY="146334" custLinFactNeighborX="4164" custLinFactNeighborY="-194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ABA682-05EC-4521-BF08-E09751C5C48B}" type="pres">
      <dgm:prSet presAssocID="{1637B56A-D2E6-4216-8E90-03DA5F831637}" presName="rootConnector" presStyleLbl="node3" presStyleIdx="0" presStyleCnt="2"/>
      <dgm:spPr/>
      <dgm:t>
        <a:bodyPr/>
        <a:lstStyle/>
        <a:p>
          <a:endParaRPr lang="ru-RU"/>
        </a:p>
      </dgm:t>
    </dgm:pt>
    <dgm:pt modelId="{9EB88CD0-E5E5-4D17-846B-E5367BFA6EE1}" type="pres">
      <dgm:prSet presAssocID="{1637B56A-D2E6-4216-8E90-03DA5F831637}" presName="hierChild4" presStyleCnt="0"/>
      <dgm:spPr/>
    </dgm:pt>
    <dgm:pt modelId="{7BEB0A0B-19D8-46EC-823E-07AD30BAB986}" type="pres">
      <dgm:prSet presAssocID="{6432AD2E-A178-45E1-8710-1A28E23AD81C}" presName="Name37" presStyleLbl="parChTrans1D4" presStyleIdx="0" presStyleCnt="5"/>
      <dgm:spPr/>
      <dgm:t>
        <a:bodyPr/>
        <a:lstStyle/>
        <a:p>
          <a:endParaRPr lang="ru-RU"/>
        </a:p>
      </dgm:t>
    </dgm:pt>
    <dgm:pt modelId="{248660B3-216B-4DE5-8D7B-58573509E266}" type="pres">
      <dgm:prSet presAssocID="{6195405A-C55D-439F-B41F-B9C942E27938}" presName="hierRoot2" presStyleCnt="0">
        <dgm:presLayoutVars>
          <dgm:hierBranch val="init"/>
        </dgm:presLayoutVars>
      </dgm:prSet>
      <dgm:spPr/>
    </dgm:pt>
    <dgm:pt modelId="{D7F32904-B151-4B0A-B80B-9E4D8669C8BB}" type="pres">
      <dgm:prSet presAssocID="{6195405A-C55D-439F-B41F-B9C942E27938}" presName="rootComposite" presStyleCnt="0"/>
      <dgm:spPr/>
    </dgm:pt>
    <dgm:pt modelId="{5625D32A-A25B-4A09-B8E1-6BE0246C2BAD}" type="pres">
      <dgm:prSet presAssocID="{6195405A-C55D-439F-B41F-B9C942E27938}" presName="rootText" presStyleLbl="node4" presStyleIdx="0" presStyleCnt="5" custScaleX="240719" custScaleY="1512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7360F1-2E4D-4233-8DB8-E39CBAB1B5F5}" type="pres">
      <dgm:prSet presAssocID="{6195405A-C55D-439F-B41F-B9C942E27938}" presName="rootConnector" presStyleLbl="node4" presStyleIdx="0" presStyleCnt="5"/>
      <dgm:spPr/>
      <dgm:t>
        <a:bodyPr/>
        <a:lstStyle/>
        <a:p>
          <a:endParaRPr lang="ru-RU"/>
        </a:p>
      </dgm:t>
    </dgm:pt>
    <dgm:pt modelId="{760BB32C-DBF7-4416-B0ED-FF8C7ABE6D86}" type="pres">
      <dgm:prSet presAssocID="{6195405A-C55D-439F-B41F-B9C942E27938}" presName="hierChild4" presStyleCnt="0"/>
      <dgm:spPr/>
    </dgm:pt>
    <dgm:pt modelId="{9A084664-308A-4931-94DE-3DD7D2319BB7}" type="pres">
      <dgm:prSet presAssocID="{6195405A-C55D-439F-B41F-B9C942E27938}" presName="hierChild5" presStyleCnt="0"/>
      <dgm:spPr/>
    </dgm:pt>
    <dgm:pt modelId="{6DA50DB8-1DCB-441A-8F1B-74F1D852D1CD}" type="pres">
      <dgm:prSet presAssocID="{5C0E00D9-740E-49B9-AD3A-4C35635B22F5}" presName="Name37" presStyleLbl="parChTrans1D4" presStyleIdx="1" presStyleCnt="5"/>
      <dgm:spPr/>
      <dgm:t>
        <a:bodyPr/>
        <a:lstStyle/>
        <a:p>
          <a:endParaRPr lang="ru-RU"/>
        </a:p>
      </dgm:t>
    </dgm:pt>
    <dgm:pt modelId="{AB9C2EEF-A912-4103-9EAB-ADB8E6F90713}" type="pres">
      <dgm:prSet presAssocID="{07312D51-009D-4249-9758-0BC022F90694}" presName="hierRoot2" presStyleCnt="0">
        <dgm:presLayoutVars>
          <dgm:hierBranch val="init"/>
        </dgm:presLayoutVars>
      </dgm:prSet>
      <dgm:spPr/>
    </dgm:pt>
    <dgm:pt modelId="{D40EDD81-12D6-40EF-ADCE-7B31064DAE14}" type="pres">
      <dgm:prSet presAssocID="{07312D51-009D-4249-9758-0BC022F90694}" presName="rootComposite" presStyleCnt="0"/>
      <dgm:spPr/>
    </dgm:pt>
    <dgm:pt modelId="{E623C02E-0480-420A-8FDC-518E779363ED}" type="pres">
      <dgm:prSet presAssocID="{07312D51-009D-4249-9758-0BC022F90694}" presName="rootText" presStyleLbl="node4" presStyleIdx="1" presStyleCnt="5" custScaleX="238159" custScaleY="1793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08F922-81F5-4171-890F-0720DB19B13D}" type="pres">
      <dgm:prSet presAssocID="{07312D51-009D-4249-9758-0BC022F90694}" presName="rootConnector" presStyleLbl="node4" presStyleIdx="1" presStyleCnt="5"/>
      <dgm:spPr/>
      <dgm:t>
        <a:bodyPr/>
        <a:lstStyle/>
        <a:p>
          <a:endParaRPr lang="ru-RU"/>
        </a:p>
      </dgm:t>
    </dgm:pt>
    <dgm:pt modelId="{149B1AFB-4E9A-4C21-8BA6-68C437617C6B}" type="pres">
      <dgm:prSet presAssocID="{07312D51-009D-4249-9758-0BC022F90694}" presName="hierChild4" presStyleCnt="0"/>
      <dgm:spPr/>
    </dgm:pt>
    <dgm:pt modelId="{757E6C29-790D-422A-8EDA-00A76AAB8C10}" type="pres">
      <dgm:prSet presAssocID="{07312D51-009D-4249-9758-0BC022F90694}" presName="hierChild5" presStyleCnt="0"/>
      <dgm:spPr/>
    </dgm:pt>
    <dgm:pt modelId="{216945A1-9FEB-4982-A195-AAA941A05BFB}" type="pres">
      <dgm:prSet presAssocID="{1637B56A-D2E6-4216-8E90-03DA5F831637}" presName="hierChild5" presStyleCnt="0"/>
      <dgm:spPr/>
    </dgm:pt>
    <dgm:pt modelId="{645217E5-77C5-44F1-B4E9-19D465AA3C7A}" type="pres">
      <dgm:prSet presAssocID="{4EC98AFE-D3A1-4B5D-88C3-7BA5524FBDA3}" presName="hierChild5" presStyleCnt="0"/>
      <dgm:spPr/>
    </dgm:pt>
    <dgm:pt modelId="{7BEC1F10-C22C-4102-9206-20E65C178145}" type="pres">
      <dgm:prSet presAssocID="{761D4553-4436-46C7-95B5-71C0A75EF963}" presName="Name37" presStyleLbl="parChTrans1D2" presStyleIdx="1" presStyleCnt="2"/>
      <dgm:spPr/>
      <dgm:t>
        <a:bodyPr/>
        <a:lstStyle/>
        <a:p>
          <a:endParaRPr lang="ru-RU"/>
        </a:p>
      </dgm:t>
    </dgm:pt>
    <dgm:pt modelId="{7DB1F8EF-E1FB-46B5-85CB-62492B624788}" type="pres">
      <dgm:prSet presAssocID="{0CDE97B9-80E7-42FE-B1E7-EDFB95BD538E}" presName="hierRoot2" presStyleCnt="0">
        <dgm:presLayoutVars>
          <dgm:hierBranch val="init"/>
        </dgm:presLayoutVars>
      </dgm:prSet>
      <dgm:spPr/>
    </dgm:pt>
    <dgm:pt modelId="{BB46A869-0982-4DB3-AB03-A18898BF3CDC}" type="pres">
      <dgm:prSet presAssocID="{0CDE97B9-80E7-42FE-B1E7-EDFB95BD538E}" presName="rootComposite" presStyleCnt="0"/>
      <dgm:spPr/>
    </dgm:pt>
    <dgm:pt modelId="{1EBD980B-1F21-417E-982D-5CC407B28520}" type="pres">
      <dgm:prSet presAssocID="{0CDE97B9-80E7-42FE-B1E7-EDFB95BD538E}" presName="rootText" presStyleLbl="node2" presStyleIdx="1" presStyleCnt="2" custScaleX="175369" custScaleY="723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33FA91-09C2-4E55-8321-000BEAC7620A}" type="pres">
      <dgm:prSet presAssocID="{0CDE97B9-80E7-42FE-B1E7-EDFB95BD538E}" presName="rootConnector" presStyleLbl="node2" presStyleIdx="1" presStyleCnt="2"/>
      <dgm:spPr/>
      <dgm:t>
        <a:bodyPr/>
        <a:lstStyle/>
        <a:p>
          <a:endParaRPr lang="ru-RU"/>
        </a:p>
      </dgm:t>
    </dgm:pt>
    <dgm:pt modelId="{B53F0249-1A3E-4899-81BD-9AF677327157}" type="pres">
      <dgm:prSet presAssocID="{0CDE97B9-80E7-42FE-B1E7-EDFB95BD538E}" presName="hierChild4" presStyleCnt="0"/>
      <dgm:spPr/>
    </dgm:pt>
    <dgm:pt modelId="{00F22691-CE5C-4F53-8AE1-6ED38247297A}" type="pres">
      <dgm:prSet presAssocID="{82DC0ACB-B984-4232-89F6-F42F958E5453}" presName="Name37" presStyleLbl="parChTrans1D3" presStyleIdx="1" presStyleCnt="2"/>
      <dgm:spPr/>
      <dgm:t>
        <a:bodyPr/>
        <a:lstStyle/>
        <a:p>
          <a:endParaRPr lang="ru-RU"/>
        </a:p>
      </dgm:t>
    </dgm:pt>
    <dgm:pt modelId="{14440F32-CAD1-4E19-B771-328CE072A0C0}" type="pres">
      <dgm:prSet presAssocID="{CDAABF4D-A74B-4DA2-8458-6DD70AA80938}" presName="hierRoot2" presStyleCnt="0">
        <dgm:presLayoutVars>
          <dgm:hierBranch val="init"/>
        </dgm:presLayoutVars>
      </dgm:prSet>
      <dgm:spPr/>
    </dgm:pt>
    <dgm:pt modelId="{1D0CB88C-955A-444F-8A1A-EEBD6C623553}" type="pres">
      <dgm:prSet presAssocID="{CDAABF4D-A74B-4DA2-8458-6DD70AA80938}" presName="rootComposite" presStyleCnt="0"/>
      <dgm:spPr/>
    </dgm:pt>
    <dgm:pt modelId="{CB92608B-6F88-4F8A-BBA8-002009974BD0}" type="pres">
      <dgm:prSet presAssocID="{CDAABF4D-A74B-4DA2-8458-6DD70AA80938}" presName="rootText" presStyleLbl="node3" presStyleIdx="1" presStyleCnt="2" custScaleX="270602" custScaleY="127337" custLinFactNeighborX="2549" custLinFactNeighborY="-194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458445-B29F-4192-87AB-047C7779CE51}" type="pres">
      <dgm:prSet presAssocID="{CDAABF4D-A74B-4DA2-8458-6DD70AA80938}" presName="rootConnector" presStyleLbl="node3" presStyleIdx="1" presStyleCnt="2"/>
      <dgm:spPr/>
      <dgm:t>
        <a:bodyPr/>
        <a:lstStyle/>
        <a:p>
          <a:endParaRPr lang="ru-RU"/>
        </a:p>
      </dgm:t>
    </dgm:pt>
    <dgm:pt modelId="{5EC31B44-8710-42E1-99AC-B334C82DBEDC}" type="pres">
      <dgm:prSet presAssocID="{CDAABF4D-A74B-4DA2-8458-6DD70AA80938}" presName="hierChild4" presStyleCnt="0"/>
      <dgm:spPr/>
    </dgm:pt>
    <dgm:pt modelId="{181631A3-0009-4AD4-A3D3-6019CF57FE26}" type="pres">
      <dgm:prSet presAssocID="{0782C780-2F12-4D93-99BC-AB9A8E9C154D}" presName="Name37" presStyleLbl="parChTrans1D4" presStyleIdx="2" presStyleCnt="5"/>
      <dgm:spPr/>
      <dgm:t>
        <a:bodyPr/>
        <a:lstStyle/>
        <a:p>
          <a:endParaRPr lang="ru-RU"/>
        </a:p>
      </dgm:t>
    </dgm:pt>
    <dgm:pt modelId="{10ECCA74-3F16-4618-AC33-4E8FE8824657}" type="pres">
      <dgm:prSet presAssocID="{F0F7DEAB-0D36-4614-957E-DC7A37B8110B}" presName="hierRoot2" presStyleCnt="0">
        <dgm:presLayoutVars>
          <dgm:hierBranch val="init"/>
        </dgm:presLayoutVars>
      </dgm:prSet>
      <dgm:spPr/>
    </dgm:pt>
    <dgm:pt modelId="{15171E7F-6D3B-48C8-A2B3-F11A2F3B00BE}" type="pres">
      <dgm:prSet presAssocID="{F0F7DEAB-0D36-4614-957E-DC7A37B8110B}" presName="rootComposite" presStyleCnt="0"/>
      <dgm:spPr/>
    </dgm:pt>
    <dgm:pt modelId="{C494B8A9-5B7D-4059-B89B-07ED8C434F6F}" type="pres">
      <dgm:prSet presAssocID="{F0F7DEAB-0D36-4614-957E-DC7A37B8110B}" presName="rootText" presStyleLbl="node4" presStyleIdx="2" presStyleCnt="5" custScaleX="226386" custScaleY="137427" custLinFactNeighborX="-1145" custLinFactNeighborY="70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EC1182-E383-40A2-B93C-2405D58943D0}" type="pres">
      <dgm:prSet presAssocID="{F0F7DEAB-0D36-4614-957E-DC7A37B8110B}" presName="rootConnector" presStyleLbl="node4" presStyleIdx="2" presStyleCnt="5"/>
      <dgm:spPr/>
      <dgm:t>
        <a:bodyPr/>
        <a:lstStyle/>
        <a:p>
          <a:endParaRPr lang="ru-RU"/>
        </a:p>
      </dgm:t>
    </dgm:pt>
    <dgm:pt modelId="{766DEF0F-28D3-42A6-9A58-FF3F2D86B8E4}" type="pres">
      <dgm:prSet presAssocID="{F0F7DEAB-0D36-4614-957E-DC7A37B8110B}" presName="hierChild4" presStyleCnt="0"/>
      <dgm:spPr/>
    </dgm:pt>
    <dgm:pt modelId="{C3589B24-BC31-4637-A232-43C589796717}" type="pres">
      <dgm:prSet presAssocID="{F0F7DEAB-0D36-4614-957E-DC7A37B8110B}" presName="hierChild5" presStyleCnt="0"/>
      <dgm:spPr/>
    </dgm:pt>
    <dgm:pt modelId="{8FD6DA8E-54BA-4C7B-8920-AB0324B62DE0}" type="pres">
      <dgm:prSet presAssocID="{8F4DD94C-3578-4E3D-8994-130DE489FAD4}" presName="Name37" presStyleLbl="parChTrans1D4" presStyleIdx="3" presStyleCnt="5"/>
      <dgm:spPr/>
      <dgm:t>
        <a:bodyPr/>
        <a:lstStyle/>
        <a:p>
          <a:endParaRPr lang="ru-RU"/>
        </a:p>
      </dgm:t>
    </dgm:pt>
    <dgm:pt modelId="{0C6A81D8-ACA5-4847-984C-DA4756254687}" type="pres">
      <dgm:prSet presAssocID="{7FC029CC-CA1E-4DB6-A8AB-6A35B4DCD816}" presName="hierRoot2" presStyleCnt="0">
        <dgm:presLayoutVars>
          <dgm:hierBranch val="init"/>
        </dgm:presLayoutVars>
      </dgm:prSet>
      <dgm:spPr/>
    </dgm:pt>
    <dgm:pt modelId="{F0ED7C5B-A99C-4DF1-8B0D-503E4C526CB6}" type="pres">
      <dgm:prSet presAssocID="{7FC029CC-CA1E-4DB6-A8AB-6A35B4DCD816}" presName="rootComposite" presStyleCnt="0"/>
      <dgm:spPr/>
    </dgm:pt>
    <dgm:pt modelId="{D5C52CF5-6C9C-451E-8BAD-3C8681BC67D1}" type="pres">
      <dgm:prSet presAssocID="{7FC029CC-CA1E-4DB6-A8AB-6A35B4DCD816}" presName="rootText" presStyleLbl="node4" presStyleIdx="3" presStyleCnt="5" custScaleX="225269" custScaleY="1327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BD15ED-DE17-45FA-8FE9-366F29107455}" type="pres">
      <dgm:prSet presAssocID="{7FC029CC-CA1E-4DB6-A8AB-6A35B4DCD816}" presName="rootConnector" presStyleLbl="node4" presStyleIdx="3" presStyleCnt="5"/>
      <dgm:spPr/>
      <dgm:t>
        <a:bodyPr/>
        <a:lstStyle/>
        <a:p>
          <a:endParaRPr lang="ru-RU"/>
        </a:p>
      </dgm:t>
    </dgm:pt>
    <dgm:pt modelId="{A41DCDA3-3D82-413F-A3D7-263C48BD174F}" type="pres">
      <dgm:prSet presAssocID="{7FC029CC-CA1E-4DB6-A8AB-6A35B4DCD816}" presName="hierChild4" presStyleCnt="0"/>
      <dgm:spPr/>
    </dgm:pt>
    <dgm:pt modelId="{8E74376B-F8C0-42FF-A06E-FF797970DFFC}" type="pres">
      <dgm:prSet presAssocID="{7FC029CC-CA1E-4DB6-A8AB-6A35B4DCD816}" presName="hierChild5" presStyleCnt="0"/>
      <dgm:spPr/>
    </dgm:pt>
    <dgm:pt modelId="{AC06AF07-A6ED-41FC-BC0D-907739D5E91C}" type="pres">
      <dgm:prSet presAssocID="{CDD7D369-75FA-4907-8988-0FDCBC9E8A39}" presName="Name37" presStyleLbl="parChTrans1D4" presStyleIdx="4" presStyleCnt="5"/>
      <dgm:spPr/>
      <dgm:t>
        <a:bodyPr/>
        <a:lstStyle/>
        <a:p>
          <a:endParaRPr lang="ru-RU"/>
        </a:p>
      </dgm:t>
    </dgm:pt>
    <dgm:pt modelId="{9D6416C6-FA29-48C8-B892-AB775751AE81}" type="pres">
      <dgm:prSet presAssocID="{3022F4C8-FE07-44AB-8C47-FE61D316B40B}" presName="hierRoot2" presStyleCnt="0">
        <dgm:presLayoutVars>
          <dgm:hierBranch val="init"/>
        </dgm:presLayoutVars>
      </dgm:prSet>
      <dgm:spPr/>
    </dgm:pt>
    <dgm:pt modelId="{E14B5217-AC25-4DDA-9877-AF730D614063}" type="pres">
      <dgm:prSet presAssocID="{3022F4C8-FE07-44AB-8C47-FE61D316B40B}" presName="rootComposite" presStyleCnt="0"/>
      <dgm:spPr/>
    </dgm:pt>
    <dgm:pt modelId="{E1FEED4E-E269-4CB6-ACFC-F921040B3905}" type="pres">
      <dgm:prSet presAssocID="{3022F4C8-FE07-44AB-8C47-FE61D316B40B}" presName="rootText" presStyleLbl="node4" presStyleIdx="4" presStyleCnt="5" custScaleX="221915" custScaleY="1316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C075BD-2906-493F-BED2-B4A0EDCC6941}" type="pres">
      <dgm:prSet presAssocID="{3022F4C8-FE07-44AB-8C47-FE61D316B40B}" presName="rootConnector" presStyleLbl="node4" presStyleIdx="4" presStyleCnt="5"/>
      <dgm:spPr/>
      <dgm:t>
        <a:bodyPr/>
        <a:lstStyle/>
        <a:p>
          <a:endParaRPr lang="ru-RU"/>
        </a:p>
      </dgm:t>
    </dgm:pt>
    <dgm:pt modelId="{92D36DD1-8F1E-45A4-B1A8-FC76EB3516D6}" type="pres">
      <dgm:prSet presAssocID="{3022F4C8-FE07-44AB-8C47-FE61D316B40B}" presName="hierChild4" presStyleCnt="0"/>
      <dgm:spPr/>
    </dgm:pt>
    <dgm:pt modelId="{B9232D59-774B-4047-A118-44767399114C}" type="pres">
      <dgm:prSet presAssocID="{3022F4C8-FE07-44AB-8C47-FE61D316B40B}" presName="hierChild5" presStyleCnt="0"/>
      <dgm:spPr/>
    </dgm:pt>
    <dgm:pt modelId="{791B3D0E-8AD6-421A-90C7-EBFC6707D831}" type="pres">
      <dgm:prSet presAssocID="{CDAABF4D-A74B-4DA2-8458-6DD70AA80938}" presName="hierChild5" presStyleCnt="0"/>
      <dgm:spPr/>
    </dgm:pt>
    <dgm:pt modelId="{7B043675-1BF3-4FC7-82EB-59216854FE9E}" type="pres">
      <dgm:prSet presAssocID="{0CDE97B9-80E7-42FE-B1E7-EDFB95BD538E}" presName="hierChild5" presStyleCnt="0"/>
      <dgm:spPr/>
    </dgm:pt>
    <dgm:pt modelId="{70A9A39E-EF08-4C35-80A9-33ADAD44A731}" type="pres">
      <dgm:prSet presAssocID="{926F2635-B8E4-4486-B243-6E121AE4C861}" presName="hierChild3" presStyleCnt="0"/>
      <dgm:spPr/>
    </dgm:pt>
  </dgm:ptLst>
  <dgm:cxnLst>
    <dgm:cxn modelId="{43C27EB1-2F4E-4751-B7EE-C92F617CB273}" type="presOf" srcId="{07312D51-009D-4249-9758-0BC022F90694}" destId="{1808F922-81F5-4171-890F-0720DB19B13D}" srcOrd="1" destOrd="0" presId="urn:microsoft.com/office/officeart/2005/8/layout/orgChart1"/>
    <dgm:cxn modelId="{E8AA4262-F5CB-4C5A-A7AC-5EADB658695E}" type="presOf" srcId="{1637B56A-D2E6-4216-8E90-03DA5F831637}" destId="{F5ABA682-05EC-4521-BF08-E09751C5C48B}" srcOrd="1" destOrd="0" presId="urn:microsoft.com/office/officeart/2005/8/layout/orgChart1"/>
    <dgm:cxn modelId="{5B2F605D-DBE8-46D7-B9E9-DF7EFE0022E9}" srcId="{1637B56A-D2E6-4216-8E90-03DA5F831637}" destId="{6195405A-C55D-439F-B41F-B9C942E27938}" srcOrd="0" destOrd="0" parTransId="{6432AD2E-A178-45E1-8710-1A28E23AD81C}" sibTransId="{E1EBAB4D-56E7-452F-B8CB-E5D98C5AD5D7}"/>
    <dgm:cxn modelId="{4D3AA504-06C4-4057-AB57-4BBC8A102DE8}" type="presOf" srcId="{6432AD2E-A178-45E1-8710-1A28E23AD81C}" destId="{7BEB0A0B-19D8-46EC-823E-07AD30BAB986}" srcOrd="0" destOrd="0" presId="urn:microsoft.com/office/officeart/2005/8/layout/orgChart1"/>
    <dgm:cxn modelId="{2018D83A-59BF-4F34-B243-365450FD6941}" srcId="{926F2635-B8E4-4486-B243-6E121AE4C861}" destId="{4EC98AFE-D3A1-4B5D-88C3-7BA5524FBDA3}" srcOrd="0" destOrd="0" parTransId="{7722AC86-4B7F-42E4-A852-CB4BC38093EB}" sibTransId="{2CB2C049-4852-42D4-85BA-87527F9FBB49}"/>
    <dgm:cxn modelId="{24B5F4D5-D52C-4E42-B758-A08C9631A5A6}" type="presOf" srcId="{EC381ED9-6B1C-4FBC-8D86-5540638CFFEB}" destId="{A19DBA9B-4FB8-4D63-BBF8-98D3DC9D7D16}" srcOrd="0" destOrd="0" presId="urn:microsoft.com/office/officeart/2005/8/layout/orgChart1"/>
    <dgm:cxn modelId="{ED920FD8-F8CF-4ACC-B8BE-D77D57257F73}" type="presOf" srcId="{0CDE97B9-80E7-42FE-B1E7-EDFB95BD538E}" destId="{A733FA91-09C2-4E55-8321-000BEAC7620A}" srcOrd="1" destOrd="0" presId="urn:microsoft.com/office/officeart/2005/8/layout/orgChart1"/>
    <dgm:cxn modelId="{C95FCC51-BEB8-4A66-A72C-AEF65ABA9E06}" type="presOf" srcId="{0782C780-2F12-4D93-99BC-AB9A8E9C154D}" destId="{181631A3-0009-4AD4-A3D3-6019CF57FE26}" srcOrd="0" destOrd="0" presId="urn:microsoft.com/office/officeart/2005/8/layout/orgChart1"/>
    <dgm:cxn modelId="{66B3280D-86E4-4993-920D-75326621B735}" type="presOf" srcId="{CDAABF4D-A74B-4DA2-8458-6DD70AA80938}" destId="{CB92608B-6F88-4F8A-BBA8-002009974BD0}" srcOrd="0" destOrd="0" presId="urn:microsoft.com/office/officeart/2005/8/layout/orgChart1"/>
    <dgm:cxn modelId="{32DE6D85-4B8C-4CEE-B243-2FBC73D32649}" type="presOf" srcId="{761D4553-4436-46C7-95B5-71C0A75EF963}" destId="{7BEC1F10-C22C-4102-9206-20E65C178145}" srcOrd="0" destOrd="0" presId="urn:microsoft.com/office/officeart/2005/8/layout/orgChart1"/>
    <dgm:cxn modelId="{2F8843EE-D714-4BB1-9970-680DE69CA765}" type="presOf" srcId="{4EC98AFE-D3A1-4B5D-88C3-7BA5524FBDA3}" destId="{FAE745AA-3748-4DE1-BD08-A68CF6DDB06D}" srcOrd="0" destOrd="0" presId="urn:microsoft.com/office/officeart/2005/8/layout/orgChart1"/>
    <dgm:cxn modelId="{A526EE3F-E016-4C3C-ABE4-28FEF4DF0B2C}" type="presOf" srcId="{5C0E00D9-740E-49B9-AD3A-4C35635B22F5}" destId="{6DA50DB8-1DCB-441A-8F1B-74F1D852D1CD}" srcOrd="0" destOrd="0" presId="urn:microsoft.com/office/officeart/2005/8/layout/orgChart1"/>
    <dgm:cxn modelId="{0F526FB7-7B15-4B0B-9CFA-8BC06E00B61C}" type="presOf" srcId="{020A1AF3-952F-4AF8-83B5-87F75A825065}" destId="{3A8A1474-9872-4107-B95E-37734685374E}" srcOrd="0" destOrd="0" presId="urn:microsoft.com/office/officeart/2005/8/layout/orgChart1"/>
    <dgm:cxn modelId="{D8F77EDB-6098-46AA-B4F4-243F6659479A}" type="presOf" srcId="{F0F7DEAB-0D36-4614-957E-DC7A37B8110B}" destId="{C494B8A9-5B7D-4059-B89B-07ED8C434F6F}" srcOrd="0" destOrd="0" presId="urn:microsoft.com/office/officeart/2005/8/layout/orgChart1"/>
    <dgm:cxn modelId="{0F39BFAC-030C-4FCB-BDC1-A358C2119D97}" srcId="{1637B56A-D2E6-4216-8E90-03DA5F831637}" destId="{07312D51-009D-4249-9758-0BC022F90694}" srcOrd="1" destOrd="0" parTransId="{5C0E00D9-740E-49B9-AD3A-4C35635B22F5}" sibTransId="{6FA8542B-5733-4510-B901-4D180CABCB6E}"/>
    <dgm:cxn modelId="{E9C2ADBE-B117-4570-8E35-BB4F07B8BF84}" type="presOf" srcId="{926F2635-B8E4-4486-B243-6E121AE4C861}" destId="{711B0C6B-F3F7-4445-974D-FAD89C4A0E11}" srcOrd="0" destOrd="0" presId="urn:microsoft.com/office/officeart/2005/8/layout/orgChart1"/>
    <dgm:cxn modelId="{05ED8784-41E8-4B36-BC44-46906FEA7F26}" type="presOf" srcId="{4EC98AFE-D3A1-4B5D-88C3-7BA5524FBDA3}" destId="{5C8554E8-611C-415C-988A-ABAD1D13FE39}" srcOrd="1" destOrd="0" presId="urn:microsoft.com/office/officeart/2005/8/layout/orgChart1"/>
    <dgm:cxn modelId="{87CA6E47-3507-4238-A65A-8EB43F200978}" type="presOf" srcId="{6195405A-C55D-439F-B41F-B9C942E27938}" destId="{5625D32A-A25B-4A09-B8E1-6BE0246C2BAD}" srcOrd="0" destOrd="0" presId="urn:microsoft.com/office/officeart/2005/8/layout/orgChart1"/>
    <dgm:cxn modelId="{3B3155F5-3D17-4F7F-826F-37EB4CA5C2EB}" srcId="{CDAABF4D-A74B-4DA2-8458-6DD70AA80938}" destId="{7FC029CC-CA1E-4DB6-A8AB-6A35B4DCD816}" srcOrd="1" destOrd="0" parTransId="{8F4DD94C-3578-4E3D-8994-130DE489FAD4}" sibTransId="{16141FB4-CD91-4818-A7CA-639FB476301B}"/>
    <dgm:cxn modelId="{9645F2D2-41FF-415B-AB18-929713CC5CAA}" srcId="{926F2635-B8E4-4486-B243-6E121AE4C861}" destId="{0CDE97B9-80E7-42FE-B1E7-EDFB95BD538E}" srcOrd="1" destOrd="0" parTransId="{761D4553-4436-46C7-95B5-71C0A75EF963}" sibTransId="{BC5395B3-BE7C-4615-9190-001E2E773726}"/>
    <dgm:cxn modelId="{41344B29-14C4-4026-8E08-53B2903B8309}" type="presOf" srcId="{CDAABF4D-A74B-4DA2-8458-6DD70AA80938}" destId="{A8458445-B29F-4192-87AB-047C7779CE51}" srcOrd="1" destOrd="0" presId="urn:microsoft.com/office/officeart/2005/8/layout/orgChart1"/>
    <dgm:cxn modelId="{4D81E4FC-1E18-4D0C-B142-94415C3DEB1C}" type="presOf" srcId="{07312D51-009D-4249-9758-0BC022F90694}" destId="{E623C02E-0480-420A-8FDC-518E779363ED}" srcOrd="0" destOrd="0" presId="urn:microsoft.com/office/officeart/2005/8/layout/orgChart1"/>
    <dgm:cxn modelId="{E9F646E3-F1A1-473F-994E-6DD53EF3B721}" srcId="{4EC98AFE-D3A1-4B5D-88C3-7BA5524FBDA3}" destId="{1637B56A-D2E6-4216-8E90-03DA5F831637}" srcOrd="0" destOrd="0" parTransId="{020A1AF3-952F-4AF8-83B5-87F75A825065}" sibTransId="{388366C4-327A-4854-B00D-7FC37B460D26}"/>
    <dgm:cxn modelId="{39C1AB2F-2919-42E4-926C-262000AD72F0}" type="presOf" srcId="{7FC029CC-CA1E-4DB6-A8AB-6A35B4DCD816}" destId="{D5C52CF5-6C9C-451E-8BAD-3C8681BC67D1}" srcOrd="0" destOrd="0" presId="urn:microsoft.com/office/officeart/2005/8/layout/orgChart1"/>
    <dgm:cxn modelId="{62F5F0AE-CD68-4DB8-9E7F-C5E78BFC34A9}" type="presOf" srcId="{7FC029CC-CA1E-4DB6-A8AB-6A35B4DCD816}" destId="{F9BD15ED-DE17-45FA-8FE9-366F29107455}" srcOrd="1" destOrd="0" presId="urn:microsoft.com/office/officeart/2005/8/layout/orgChart1"/>
    <dgm:cxn modelId="{94E7281D-0CB7-4FD3-BEF0-7F3D873A28A8}" type="presOf" srcId="{6195405A-C55D-439F-B41F-B9C942E27938}" destId="{A07360F1-2E4D-4233-8DB8-E39CBAB1B5F5}" srcOrd="1" destOrd="0" presId="urn:microsoft.com/office/officeart/2005/8/layout/orgChart1"/>
    <dgm:cxn modelId="{23F29FE8-B73D-4152-9CA1-9C084595D695}" type="presOf" srcId="{926F2635-B8E4-4486-B243-6E121AE4C861}" destId="{79A4F285-9276-4A7D-B75E-D848D7EC1897}" srcOrd="1" destOrd="0" presId="urn:microsoft.com/office/officeart/2005/8/layout/orgChart1"/>
    <dgm:cxn modelId="{F8CFF5F9-C180-482C-8300-03669EAE2ED4}" type="presOf" srcId="{82DC0ACB-B984-4232-89F6-F42F958E5453}" destId="{00F22691-CE5C-4F53-8AE1-6ED38247297A}" srcOrd="0" destOrd="0" presId="urn:microsoft.com/office/officeart/2005/8/layout/orgChart1"/>
    <dgm:cxn modelId="{ECE21C5D-3BBD-4460-BD69-83A194C2E2C4}" srcId="{0CDE97B9-80E7-42FE-B1E7-EDFB95BD538E}" destId="{CDAABF4D-A74B-4DA2-8458-6DD70AA80938}" srcOrd="0" destOrd="0" parTransId="{82DC0ACB-B984-4232-89F6-F42F958E5453}" sibTransId="{FF31F2E1-73E9-4284-919F-378D949BD8EB}"/>
    <dgm:cxn modelId="{CDDFD631-E514-4322-A34C-C43B925AEBB6}" type="presOf" srcId="{3022F4C8-FE07-44AB-8C47-FE61D316B40B}" destId="{E1FEED4E-E269-4CB6-ACFC-F921040B3905}" srcOrd="0" destOrd="0" presId="urn:microsoft.com/office/officeart/2005/8/layout/orgChart1"/>
    <dgm:cxn modelId="{69E998E9-DCF7-4368-BBCC-07382EBCE6B4}" type="presOf" srcId="{7722AC86-4B7F-42E4-A852-CB4BC38093EB}" destId="{2BAF85A0-5263-483A-A9D7-7009AB7AAC61}" srcOrd="0" destOrd="0" presId="urn:microsoft.com/office/officeart/2005/8/layout/orgChart1"/>
    <dgm:cxn modelId="{05D2D410-9B48-4343-BA0F-314752DA3471}" type="presOf" srcId="{F0F7DEAB-0D36-4614-957E-DC7A37B8110B}" destId="{C6EC1182-E383-40A2-B93C-2405D58943D0}" srcOrd="1" destOrd="0" presId="urn:microsoft.com/office/officeart/2005/8/layout/orgChart1"/>
    <dgm:cxn modelId="{ADC12218-A0F3-4354-AD52-0DF0A81DA204}" srcId="{EC381ED9-6B1C-4FBC-8D86-5540638CFFEB}" destId="{926F2635-B8E4-4486-B243-6E121AE4C861}" srcOrd="0" destOrd="0" parTransId="{A775B220-83F6-40A6-B6E5-670F5D2328FD}" sibTransId="{9A6F3B56-298E-486C-AA0B-32EEBFDBC795}"/>
    <dgm:cxn modelId="{1A3762FD-89BA-4269-88B9-CA18BE8F919E}" type="presOf" srcId="{8F4DD94C-3578-4E3D-8994-130DE489FAD4}" destId="{8FD6DA8E-54BA-4C7B-8920-AB0324B62DE0}" srcOrd="0" destOrd="0" presId="urn:microsoft.com/office/officeart/2005/8/layout/orgChart1"/>
    <dgm:cxn modelId="{C421046F-3E5B-4EA9-9DCD-51117458EF4A}" srcId="{CDAABF4D-A74B-4DA2-8458-6DD70AA80938}" destId="{3022F4C8-FE07-44AB-8C47-FE61D316B40B}" srcOrd="2" destOrd="0" parTransId="{CDD7D369-75FA-4907-8988-0FDCBC9E8A39}" sibTransId="{F264256B-0D07-4036-AF7E-E78D883EA5CA}"/>
    <dgm:cxn modelId="{28B28518-6295-453C-8AEF-82BB89130A36}" srcId="{CDAABF4D-A74B-4DA2-8458-6DD70AA80938}" destId="{F0F7DEAB-0D36-4614-957E-DC7A37B8110B}" srcOrd="0" destOrd="0" parTransId="{0782C780-2F12-4D93-99BC-AB9A8E9C154D}" sibTransId="{17B933A9-315F-44E4-BC48-F9F03B6FA079}"/>
    <dgm:cxn modelId="{888F2EE5-914A-4CF8-B718-3BBA8B48E904}" type="presOf" srcId="{3022F4C8-FE07-44AB-8C47-FE61D316B40B}" destId="{3BC075BD-2906-493F-BED2-B4A0EDCC6941}" srcOrd="1" destOrd="0" presId="urn:microsoft.com/office/officeart/2005/8/layout/orgChart1"/>
    <dgm:cxn modelId="{DE019B9F-113E-4182-B4FB-39ED6AFAD221}" type="presOf" srcId="{CDD7D369-75FA-4907-8988-0FDCBC9E8A39}" destId="{AC06AF07-A6ED-41FC-BC0D-907739D5E91C}" srcOrd="0" destOrd="0" presId="urn:microsoft.com/office/officeart/2005/8/layout/orgChart1"/>
    <dgm:cxn modelId="{B9BD5844-DAD9-4752-94A5-1E3B0AC5E82F}" type="presOf" srcId="{1637B56A-D2E6-4216-8E90-03DA5F831637}" destId="{CF1D5DD1-0A16-48BF-96C3-3073BE309874}" srcOrd="0" destOrd="0" presId="urn:microsoft.com/office/officeart/2005/8/layout/orgChart1"/>
    <dgm:cxn modelId="{C76B773A-FA94-4900-A232-E837DDDE23FA}" type="presOf" srcId="{0CDE97B9-80E7-42FE-B1E7-EDFB95BD538E}" destId="{1EBD980B-1F21-417E-982D-5CC407B28520}" srcOrd="0" destOrd="0" presId="urn:microsoft.com/office/officeart/2005/8/layout/orgChart1"/>
    <dgm:cxn modelId="{C77DC28E-79E1-4708-8E14-213328F74276}" type="presParOf" srcId="{A19DBA9B-4FB8-4D63-BBF8-98D3DC9D7D16}" destId="{A553EC55-2462-47CC-8F81-E19562B5F542}" srcOrd="0" destOrd="0" presId="urn:microsoft.com/office/officeart/2005/8/layout/orgChart1"/>
    <dgm:cxn modelId="{759EDCC9-B50E-437B-A29D-7D94BEF4CE18}" type="presParOf" srcId="{A553EC55-2462-47CC-8F81-E19562B5F542}" destId="{642BC7E3-E5E5-46EC-A780-D7DCC31D60B0}" srcOrd="0" destOrd="0" presId="urn:microsoft.com/office/officeart/2005/8/layout/orgChart1"/>
    <dgm:cxn modelId="{41C211EA-1FC8-4270-9337-D8F3383C80D3}" type="presParOf" srcId="{642BC7E3-E5E5-46EC-A780-D7DCC31D60B0}" destId="{711B0C6B-F3F7-4445-974D-FAD89C4A0E11}" srcOrd="0" destOrd="0" presId="urn:microsoft.com/office/officeart/2005/8/layout/orgChart1"/>
    <dgm:cxn modelId="{90E1D756-9723-4818-A7BA-F5FC9E96836D}" type="presParOf" srcId="{642BC7E3-E5E5-46EC-A780-D7DCC31D60B0}" destId="{79A4F285-9276-4A7D-B75E-D848D7EC1897}" srcOrd="1" destOrd="0" presId="urn:microsoft.com/office/officeart/2005/8/layout/orgChart1"/>
    <dgm:cxn modelId="{B7F62064-31B8-4B7A-B2B3-4BFA533DAA22}" type="presParOf" srcId="{A553EC55-2462-47CC-8F81-E19562B5F542}" destId="{971EFCBF-23F5-4B99-A04B-71DB1F08058E}" srcOrd="1" destOrd="0" presId="urn:microsoft.com/office/officeart/2005/8/layout/orgChart1"/>
    <dgm:cxn modelId="{0B8DDCB6-EAEC-4618-8D60-B34A6B4C3DCB}" type="presParOf" srcId="{971EFCBF-23F5-4B99-A04B-71DB1F08058E}" destId="{2BAF85A0-5263-483A-A9D7-7009AB7AAC61}" srcOrd="0" destOrd="0" presId="urn:microsoft.com/office/officeart/2005/8/layout/orgChart1"/>
    <dgm:cxn modelId="{5A255E45-4760-4C68-89D8-2B5FCEF5EF50}" type="presParOf" srcId="{971EFCBF-23F5-4B99-A04B-71DB1F08058E}" destId="{D4371531-0371-4D2A-96A2-7C16BACF5E66}" srcOrd="1" destOrd="0" presId="urn:microsoft.com/office/officeart/2005/8/layout/orgChart1"/>
    <dgm:cxn modelId="{58CB19AF-1E66-4D39-8CB0-3AF2164205F4}" type="presParOf" srcId="{D4371531-0371-4D2A-96A2-7C16BACF5E66}" destId="{8D05E9C9-62CC-4B0D-B951-C97026A20D0B}" srcOrd="0" destOrd="0" presId="urn:microsoft.com/office/officeart/2005/8/layout/orgChart1"/>
    <dgm:cxn modelId="{D03E29D1-A892-4822-8149-C04FE301B8B5}" type="presParOf" srcId="{8D05E9C9-62CC-4B0D-B951-C97026A20D0B}" destId="{FAE745AA-3748-4DE1-BD08-A68CF6DDB06D}" srcOrd="0" destOrd="0" presId="urn:microsoft.com/office/officeart/2005/8/layout/orgChart1"/>
    <dgm:cxn modelId="{8D15B49E-1958-4B08-B01B-CA21F4268B5A}" type="presParOf" srcId="{8D05E9C9-62CC-4B0D-B951-C97026A20D0B}" destId="{5C8554E8-611C-415C-988A-ABAD1D13FE39}" srcOrd="1" destOrd="0" presId="urn:microsoft.com/office/officeart/2005/8/layout/orgChart1"/>
    <dgm:cxn modelId="{D03FCF64-F173-46FB-970F-4502A9312DE7}" type="presParOf" srcId="{D4371531-0371-4D2A-96A2-7C16BACF5E66}" destId="{93D4CCAE-316D-43D6-BB4B-CDB4CD11AB74}" srcOrd="1" destOrd="0" presId="urn:microsoft.com/office/officeart/2005/8/layout/orgChart1"/>
    <dgm:cxn modelId="{D95EBB89-46F2-4BBE-877E-216A2F0C6A6B}" type="presParOf" srcId="{93D4CCAE-316D-43D6-BB4B-CDB4CD11AB74}" destId="{3A8A1474-9872-4107-B95E-37734685374E}" srcOrd="0" destOrd="0" presId="urn:microsoft.com/office/officeart/2005/8/layout/orgChart1"/>
    <dgm:cxn modelId="{74565A65-EF93-4809-942F-65F68B0FFDBB}" type="presParOf" srcId="{93D4CCAE-316D-43D6-BB4B-CDB4CD11AB74}" destId="{D57991DA-73CA-4A85-B122-99B53782FF4D}" srcOrd="1" destOrd="0" presId="urn:microsoft.com/office/officeart/2005/8/layout/orgChart1"/>
    <dgm:cxn modelId="{03CAD6A4-EF3C-40F6-8467-A1668A9D25E0}" type="presParOf" srcId="{D57991DA-73CA-4A85-B122-99B53782FF4D}" destId="{0C1DB280-278D-4F35-B861-7813A49EB0A3}" srcOrd="0" destOrd="0" presId="urn:microsoft.com/office/officeart/2005/8/layout/orgChart1"/>
    <dgm:cxn modelId="{55DB4DBE-630A-495C-B2F1-CA5DBD36368C}" type="presParOf" srcId="{0C1DB280-278D-4F35-B861-7813A49EB0A3}" destId="{CF1D5DD1-0A16-48BF-96C3-3073BE309874}" srcOrd="0" destOrd="0" presId="urn:microsoft.com/office/officeart/2005/8/layout/orgChart1"/>
    <dgm:cxn modelId="{5333E8EC-0EC8-4734-A094-DB9007CB9703}" type="presParOf" srcId="{0C1DB280-278D-4F35-B861-7813A49EB0A3}" destId="{F5ABA682-05EC-4521-BF08-E09751C5C48B}" srcOrd="1" destOrd="0" presId="urn:microsoft.com/office/officeart/2005/8/layout/orgChart1"/>
    <dgm:cxn modelId="{E6CBF627-1648-4222-9059-C5CE06EA461E}" type="presParOf" srcId="{D57991DA-73CA-4A85-B122-99B53782FF4D}" destId="{9EB88CD0-E5E5-4D17-846B-E5367BFA6EE1}" srcOrd="1" destOrd="0" presId="urn:microsoft.com/office/officeart/2005/8/layout/orgChart1"/>
    <dgm:cxn modelId="{234450DC-974C-42D2-B57F-914501D9579E}" type="presParOf" srcId="{9EB88CD0-E5E5-4D17-846B-E5367BFA6EE1}" destId="{7BEB0A0B-19D8-46EC-823E-07AD30BAB986}" srcOrd="0" destOrd="0" presId="urn:microsoft.com/office/officeart/2005/8/layout/orgChart1"/>
    <dgm:cxn modelId="{C211AFA7-DA9E-4BBF-805E-63707716BE4A}" type="presParOf" srcId="{9EB88CD0-E5E5-4D17-846B-E5367BFA6EE1}" destId="{248660B3-216B-4DE5-8D7B-58573509E266}" srcOrd="1" destOrd="0" presId="urn:microsoft.com/office/officeart/2005/8/layout/orgChart1"/>
    <dgm:cxn modelId="{4A3B10A5-34A7-40AC-9E9B-C66523539723}" type="presParOf" srcId="{248660B3-216B-4DE5-8D7B-58573509E266}" destId="{D7F32904-B151-4B0A-B80B-9E4D8669C8BB}" srcOrd="0" destOrd="0" presId="urn:microsoft.com/office/officeart/2005/8/layout/orgChart1"/>
    <dgm:cxn modelId="{0492D201-9E75-4873-A2AB-E5BD9688C782}" type="presParOf" srcId="{D7F32904-B151-4B0A-B80B-9E4D8669C8BB}" destId="{5625D32A-A25B-4A09-B8E1-6BE0246C2BAD}" srcOrd="0" destOrd="0" presId="urn:microsoft.com/office/officeart/2005/8/layout/orgChart1"/>
    <dgm:cxn modelId="{F7B191FD-4876-487F-BBEF-07D6AB6A71CD}" type="presParOf" srcId="{D7F32904-B151-4B0A-B80B-9E4D8669C8BB}" destId="{A07360F1-2E4D-4233-8DB8-E39CBAB1B5F5}" srcOrd="1" destOrd="0" presId="urn:microsoft.com/office/officeart/2005/8/layout/orgChart1"/>
    <dgm:cxn modelId="{483A2E2C-6516-45DD-BA46-44B4386DB05A}" type="presParOf" srcId="{248660B3-216B-4DE5-8D7B-58573509E266}" destId="{760BB32C-DBF7-4416-B0ED-FF8C7ABE6D86}" srcOrd="1" destOrd="0" presId="urn:microsoft.com/office/officeart/2005/8/layout/orgChart1"/>
    <dgm:cxn modelId="{CA87BF50-B43C-4DA7-A5B3-85F9A599E855}" type="presParOf" srcId="{248660B3-216B-4DE5-8D7B-58573509E266}" destId="{9A084664-308A-4931-94DE-3DD7D2319BB7}" srcOrd="2" destOrd="0" presId="urn:microsoft.com/office/officeart/2005/8/layout/orgChart1"/>
    <dgm:cxn modelId="{9AB10178-D781-44E1-A211-5AC0341F305F}" type="presParOf" srcId="{9EB88CD0-E5E5-4D17-846B-E5367BFA6EE1}" destId="{6DA50DB8-1DCB-441A-8F1B-74F1D852D1CD}" srcOrd="2" destOrd="0" presId="urn:microsoft.com/office/officeart/2005/8/layout/orgChart1"/>
    <dgm:cxn modelId="{D4DAF202-6337-48EC-AFDF-C6EEAEEBD9D3}" type="presParOf" srcId="{9EB88CD0-E5E5-4D17-846B-E5367BFA6EE1}" destId="{AB9C2EEF-A912-4103-9EAB-ADB8E6F90713}" srcOrd="3" destOrd="0" presId="urn:microsoft.com/office/officeart/2005/8/layout/orgChart1"/>
    <dgm:cxn modelId="{784D905F-F65A-4C4F-A855-688E9FB3C19D}" type="presParOf" srcId="{AB9C2EEF-A912-4103-9EAB-ADB8E6F90713}" destId="{D40EDD81-12D6-40EF-ADCE-7B31064DAE14}" srcOrd="0" destOrd="0" presId="urn:microsoft.com/office/officeart/2005/8/layout/orgChart1"/>
    <dgm:cxn modelId="{96272A57-20CA-40BB-921F-153D0726D968}" type="presParOf" srcId="{D40EDD81-12D6-40EF-ADCE-7B31064DAE14}" destId="{E623C02E-0480-420A-8FDC-518E779363ED}" srcOrd="0" destOrd="0" presId="urn:microsoft.com/office/officeart/2005/8/layout/orgChart1"/>
    <dgm:cxn modelId="{17C6BACF-BAE2-475C-BC18-BD07C19F8DB2}" type="presParOf" srcId="{D40EDD81-12D6-40EF-ADCE-7B31064DAE14}" destId="{1808F922-81F5-4171-890F-0720DB19B13D}" srcOrd="1" destOrd="0" presId="urn:microsoft.com/office/officeart/2005/8/layout/orgChart1"/>
    <dgm:cxn modelId="{8D5F93C8-67F5-4930-B020-6DBBB030D357}" type="presParOf" srcId="{AB9C2EEF-A912-4103-9EAB-ADB8E6F90713}" destId="{149B1AFB-4E9A-4C21-8BA6-68C437617C6B}" srcOrd="1" destOrd="0" presId="urn:microsoft.com/office/officeart/2005/8/layout/orgChart1"/>
    <dgm:cxn modelId="{2576C609-5D95-4471-9D5F-E4CE7E7D3403}" type="presParOf" srcId="{AB9C2EEF-A912-4103-9EAB-ADB8E6F90713}" destId="{757E6C29-790D-422A-8EDA-00A76AAB8C10}" srcOrd="2" destOrd="0" presId="urn:microsoft.com/office/officeart/2005/8/layout/orgChart1"/>
    <dgm:cxn modelId="{DBC16C9B-6FD6-40F4-A2B8-EFB6A86BF3D6}" type="presParOf" srcId="{D57991DA-73CA-4A85-B122-99B53782FF4D}" destId="{216945A1-9FEB-4982-A195-AAA941A05BFB}" srcOrd="2" destOrd="0" presId="urn:microsoft.com/office/officeart/2005/8/layout/orgChart1"/>
    <dgm:cxn modelId="{3DF24EAF-6A11-4A1D-9A22-1192BFCFE9BA}" type="presParOf" srcId="{D4371531-0371-4D2A-96A2-7C16BACF5E66}" destId="{645217E5-77C5-44F1-B4E9-19D465AA3C7A}" srcOrd="2" destOrd="0" presId="urn:microsoft.com/office/officeart/2005/8/layout/orgChart1"/>
    <dgm:cxn modelId="{6FCB2748-8A52-42A8-AD8B-8E05CBAD5D3C}" type="presParOf" srcId="{971EFCBF-23F5-4B99-A04B-71DB1F08058E}" destId="{7BEC1F10-C22C-4102-9206-20E65C178145}" srcOrd="2" destOrd="0" presId="urn:microsoft.com/office/officeart/2005/8/layout/orgChart1"/>
    <dgm:cxn modelId="{1A9DF8A1-4475-45F8-BC8A-7D0C2A46F18A}" type="presParOf" srcId="{971EFCBF-23F5-4B99-A04B-71DB1F08058E}" destId="{7DB1F8EF-E1FB-46B5-85CB-62492B624788}" srcOrd="3" destOrd="0" presId="urn:microsoft.com/office/officeart/2005/8/layout/orgChart1"/>
    <dgm:cxn modelId="{779A04EC-92BB-4585-8AC7-55275C8B1EAC}" type="presParOf" srcId="{7DB1F8EF-E1FB-46B5-85CB-62492B624788}" destId="{BB46A869-0982-4DB3-AB03-A18898BF3CDC}" srcOrd="0" destOrd="0" presId="urn:microsoft.com/office/officeart/2005/8/layout/orgChart1"/>
    <dgm:cxn modelId="{CE88B114-6F6A-4A3F-9FDC-8D769441DE4F}" type="presParOf" srcId="{BB46A869-0982-4DB3-AB03-A18898BF3CDC}" destId="{1EBD980B-1F21-417E-982D-5CC407B28520}" srcOrd="0" destOrd="0" presId="urn:microsoft.com/office/officeart/2005/8/layout/orgChart1"/>
    <dgm:cxn modelId="{B55021FA-E352-4F03-BFD7-29AAA57F9C3C}" type="presParOf" srcId="{BB46A869-0982-4DB3-AB03-A18898BF3CDC}" destId="{A733FA91-09C2-4E55-8321-000BEAC7620A}" srcOrd="1" destOrd="0" presId="urn:microsoft.com/office/officeart/2005/8/layout/orgChart1"/>
    <dgm:cxn modelId="{8282B754-2C0C-413D-AE55-B0ACB44CEF88}" type="presParOf" srcId="{7DB1F8EF-E1FB-46B5-85CB-62492B624788}" destId="{B53F0249-1A3E-4899-81BD-9AF677327157}" srcOrd="1" destOrd="0" presId="urn:microsoft.com/office/officeart/2005/8/layout/orgChart1"/>
    <dgm:cxn modelId="{B7BA9192-0839-4E7A-8361-39A0D429FBE8}" type="presParOf" srcId="{B53F0249-1A3E-4899-81BD-9AF677327157}" destId="{00F22691-CE5C-4F53-8AE1-6ED38247297A}" srcOrd="0" destOrd="0" presId="urn:microsoft.com/office/officeart/2005/8/layout/orgChart1"/>
    <dgm:cxn modelId="{22EDF630-67C0-4F3A-9E7F-DCBAE295D645}" type="presParOf" srcId="{B53F0249-1A3E-4899-81BD-9AF677327157}" destId="{14440F32-CAD1-4E19-B771-328CE072A0C0}" srcOrd="1" destOrd="0" presId="urn:microsoft.com/office/officeart/2005/8/layout/orgChart1"/>
    <dgm:cxn modelId="{B5EB2B08-725A-4E04-9D81-68CAA934A5E6}" type="presParOf" srcId="{14440F32-CAD1-4E19-B771-328CE072A0C0}" destId="{1D0CB88C-955A-444F-8A1A-EEBD6C623553}" srcOrd="0" destOrd="0" presId="urn:microsoft.com/office/officeart/2005/8/layout/orgChart1"/>
    <dgm:cxn modelId="{5DAF4971-9714-4C4B-9AEB-FF4D7EA3C17C}" type="presParOf" srcId="{1D0CB88C-955A-444F-8A1A-EEBD6C623553}" destId="{CB92608B-6F88-4F8A-BBA8-002009974BD0}" srcOrd="0" destOrd="0" presId="urn:microsoft.com/office/officeart/2005/8/layout/orgChart1"/>
    <dgm:cxn modelId="{1FE82216-B904-4995-A98C-FE455CFD019A}" type="presParOf" srcId="{1D0CB88C-955A-444F-8A1A-EEBD6C623553}" destId="{A8458445-B29F-4192-87AB-047C7779CE51}" srcOrd="1" destOrd="0" presId="urn:microsoft.com/office/officeart/2005/8/layout/orgChart1"/>
    <dgm:cxn modelId="{C90BC4B0-7DB7-4AFC-9483-0926862A57CB}" type="presParOf" srcId="{14440F32-CAD1-4E19-B771-328CE072A0C0}" destId="{5EC31B44-8710-42E1-99AC-B334C82DBEDC}" srcOrd="1" destOrd="0" presId="urn:microsoft.com/office/officeart/2005/8/layout/orgChart1"/>
    <dgm:cxn modelId="{7CF648C7-813A-4B4F-96C4-7EAD03253125}" type="presParOf" srcId="{5EC31B44-8710-42E1-99AC-B334C82DBEDC}" destId="{181631A3-0009-4AD4-A3D3-6019CF57FE26}" srcOrd="0" destOrd="0" presId="urn:microsoft.com/office/officeart/2005/8/layout/orgChart1"/>
    <dgm:cxn modelId="{16B99E10-3BDB-4DE8-9A22-280D70B1FEA3}" type="presParOf" srcId="{5EC31B44-8710-42E1-99AC-B334C82DBEDC}" destId="{10ECCA74-3F16-4618-AC33-4E8FE8824657}" srcOrd="1" destOrd="0" presId="urn:microsoft.com/office/officeart/2005/8/layout/orgChart1"/>
    <dgm:cxn modelId="{2FB66934-E9FC-47D6-83F2-D54F560DE1FC}" type="presParOf" srcId="{10ECCA74-3F16-4618-AC33-4E8FE8824657}" destId="{15171E7F-6D3B-48C8-A2B3-F11A2F3B00BE}" srcOrd="0" destOrd="0" presId="urn:microsoft.com/office/officeart/2005/8/layout/orgChart1"/>
    <dgm:cxn modelId="{BB50FC35-3174-4421-94A5-B54041397C00}" type="presParOf" srcId="{15171E7F-6D3B-48C8-A2B3-F11A2F3B00BE}" destId="{C494B8A9-5B7D-4059-B89B-07ED8C434F6F}" srcOrd="0" destOrd="0" presId="urn:microsoft.com/office/officeart/2005/8/layout/orgChart1"/>
    <dgm:cxn modelId="{A0FD2237-2E44-45FF-89B7-46962B1A1219}" type="presParOf" srcId="{15171E7F-6D3B-48C8-A2B3-F11A2F3B00BE}" destId="{C6EC1182-E383-40A2-B93C-2405D58943D0}" srcOrd="1" destOrd="0" presId="urn:microsoft.com/office/officeart/2005/8/layout/orgChart1"/>
    <dgm:cxn modelId="{46965B52-77E5-4408-97F7-C5CCBFEF5D06}" type="presParOf" srcId="{10ECCA74-3F16-4618-AC33-4E8FE8824657}" destId="{766DEF0F-28D3-42A6-9A58-FF3F2D86B8E4}" srcOrd="1" destOrd="0" presId="urn:microsoft.com/office/officeart/2005/8/layout/orgChart1"/>
    <dgm:cxn modelId="{8A8FDD71-17AD-415D-8504-B836D496E2B3}" type="presParOf" srcId="{10ECCA74-3F16-4618-AC33-4E8FE8824657}" destId="{C3589B24-BC31-4637-A232-43C589796717}" srcOrd="2" destOrd="0" presId="urn:microsoft.com/office/officeart/2005/8/layout/orgChart1"/>
    <dgm:cxn modelId="{EC5DD66A-27EC-438B-B8B2-EAAE3F364211}" type="presParOf" srcId="{5EC31B44-8710-42E1-99AC-B334C82DBEDC}" destId="{8FD6DA8E-54BA-4C7B-8920-AB0324B62DE0}" srcOrd="2" destOrd="0" presId="urn:microsoft.com/office/officeart/2005/8/layout/orgChart1"/>
    <dgm:cxn modelId="{CAAB26AB-477B-4BF5-9D14-639773F45AC0}" type="presParOf" srcId="{5EC31B44-8710-42E1-99AC-B334C82DBEDC}" destId="{0C6A81D8-ACA5-4847-984C-DA4756254687}" srcOrd="3" destOrd="0" presId="urn:microsoft.com/office/officeart/2005/8/layout/orgChart1"/>
    <dgm:cxn modelId="{280837D1-C6E7-4D04-895C-6D366C402C0A}" type="presParOf" srcId="{0C6A81D8-ACA5-4847-984C-DA4756254687}" destId="{F0ED7C5B-A99C-4DF1-8B0D-503E4C526CB6}" srcOrd="0" destOrd="0" presId="urn:microsoft.com/office/officeart/2005/8/layout/orgChart1"/>
    <dgm:cxn modelId="{40C6E49B-A411-4B27-9D1D-78E9A3F1BA56}" type="presParOf" srcId="{F0ED7C5B-A99C-4DF1-8B0D-503E4C526CB6}" destId="{D5C52CF5-6C9C-451E-8BAD-3C8681BC67D1}" srcOrd="0" destOrd="0" presId="urn:microsoft.com/office/officeart/2005/8/layout/orgChart1"/>
    <dgm:cxn modelId="{587676DA-2AF5-4078-90CE-A836B278DBD4}" type="presParOf" srcId="{F0ED7C5B-A99C-4DF1-8B0D-503E4C526CB6}" destId="{F9BD15ED-DE17-45FA-8FE9-366F29107455}" srcOrd="1" destOrd="0" presId="urn:microsoft.com/office/officeart/2005/8/layout/orgChart1"/>
    <dgm:cxn modelId="{F0AE99E2-EBC2-4854-9385-5D45112075BD}" type="presParOf" srcId="{0C6A81D8-ACA5-4847-984C-DA4756254687}" destId="{A41DCDA3-3D82-413F-A3D7-263C48BD174F}" srcOrd="1" destOrd="0" presId="urn:microsoft.com/office/officeart/2005/8/layout/orgChart1"/>
    <dgm:cxn modelId="{A7AD7C26-CF83-4FC4-A9AF-636B97B65528}" type="presParOf" srcId="{0C6A81D8-ACA5-4847-984C-DA4756254687}" destId="{8E74376B-F8C0-42FF-A06E-FF797970DFFC}" srcOrd="2" destOrd="0" presId="urn:microsoft.com/office/officeart/2005/8/layout/orgChart1"/>
    <dgm:cxn modelId="{17F044AB-7E5F-4E0D-BCE1-ACD61E5EAE23}" type="presParOf" srcId="{5EC31B44-8710-42E1-99AC-B334C82DBEDC}" destId="{AC06AF07-A6ED-41FC-BC0D-907739D5E91C}" srcOrd="4" destOrd="0" presId="urn:microsoft.com/office/officeart/2005/8/layout/orgChart1"/>
    <dgm:cxn modelId="{6C649432-4523-4221-920E-1F4F8BDDC945}" type="presParOf" srcId="{5EC31B44-8710-42E1-99AC-B334C82DBEDC}" destId="{9D6416C6-FA29-48C8-B892-AB775751AE81}" srcOrd="5" destOrd="0" presId="urn:microsoft.com/office/officeart/2005/8/layout/orgChart1"/>
    <dgm:cxn modelId="{ED69ACB9-B0FE-418F-9849-32967D442C08}" type="presParOf" srcId="{9D6416C6-FA29-48C8-B892-AB775751AE81}" destId="{E14B5217-AC25-4DDA-9877-AF730D614063}" srcOrd="0" destOrd="0" presId="urn:microsoft.com/office/officeart/2005/8/layout/orgChart1"/>
    <dgm:cxn modelId="{C1DD12BE-A8F1-430C-9A87-EEC06544DE6C}" type="presParOf" srcId="{E14B5217-AC25-4DDA-9877-AF730D614063}" destId="{E1FEED4E-E269-4CB6-ACFC-F921040B3905}" srcOrd="0" destOrd="0" presId="urn:microsoft.com/office/officeart/2005/8/layout/orgChart1"/>
    <dgm:cxn modelId="{ECC8AAEE-DEEB-429C-A787-06FCD9D69666}" type="presParOf" srcId="{E14B5217-AC25-4DDA-9877-AF730D614063}" destId="{3BC075BD-2906-493F-BED2-B4A0EDCC6941}" srcOrd="1" destOrd="0" presId="urn:microsoft.com/office/officeart/2005/8/layout/orgChart1"/>
    <dgm:cxn modelId="{43413C63-A161-4006-AAD4-92A2DD182383}" type="presParOf" srcId="{9D6416C6-FA29-48C8-B892-AB775751AE81}" destId="{92D36DD1-8F1E-45A4-B1A8-FC76EB3516D6}" srcOrd="1" destOrd="0" presId="urn:microsoft.com/office/officeart/2005/8/layout/orgChart1"/>
    <dgm:cxn modelId="{8B479451-4178-4DC2-BB3B-A886F605B65E}" type="presParOf" srcId="{9D6416C6-FA29-48C8-B892-AB775751AE81}" destId="{B9232D59-774B-4047-A118-44767399114C}" srcOrd="2" destOrd="0" presId="urn:microsoft.com/office/officeart/2005/8/layout/orgChart1"/>
    <dgm:cxn modelId="{EC6A45AB-E5A9-42E8-B182-0EB2DBE2B918}" type="presParOf" srcId="{14440F32-CAD1-4E19-B771-328CE072A0C0}" destId="{791B3D0E-8AD6-421A-90C7-EBFC6707D831}" srcOrd="2" destOrd="0" presId="urn:microsoft.com/office/officeart/2005/8/layout/orgChart1"/>
    <dgm:cxn modelId="{1DD6E804-642A-432E-B3CE-5F8AF893362D}" type="presParOf" srcId="{7DB1F8EF-E1FB-46B5-85CB-62492B624788}" destId="{7B043675-1BF3-4FC7-82EB-59216854FE9E}" srcOrd="2" destOrd="0" presId="urn:microsoft.com/office/officeart/2005/8/layout/orgChart1"/>
    <dgm:cxn modelId="{6394CA4C-7881-4DD2-A9DC-7363D3040AF1}" type="presParOf" srcId="{A553EC55-2462-47CC-8F81-E19562B5F542}" destId="{70A9A39E-EF08-4C35-80A9-33ADAD44A731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6AF07-A6ED-41FC-BC0D-907739D5E91C}">
      <dsp:nvSpPr>
        <dsp:cNvPr id="0" name=""/>
        <dsp:cNvSpPr/>
      </dsp:nvSpPr>
      <dsp:spPr>
        <a:xfrm>
          <a:off x="4547454" y="2440449"/>
          <a:ext cx="539563" cy="3414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4120"/>
              </a:lnTo>
              <a:lnTo>
                <a:pt x="539563" y="341412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D6DA8E-54BA-4C7B-8920-AB0324B62DE0}">
      <dsp:nvSpPr>
        <dsp:cNvPr id="0" name=""/>
        <dsp:cNvSpPr/>
      </dsp:nvSpPr>
      <dsp:spPr>
        <a:xfrm>
          <a:off x="4547454" y="2440449"/>
          <a:ext cx="539563" cy="2178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8612"/>
              </a:lnTo>
              <a:lnTo>
                <a:pt x="539563" y="217861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1631A3-0009-4AD4-A3D3-6019CF57FE26}">
      <dsp:nvSpPr>
        <dsp:cNvPr id="0" name=""/>
        <dsp:cNvSpPr/>
      </dsp:nvSpPr>
      <dsp:spPr>
        <a:xfrm>
          <a:off x="4547454" y="2440449"/>
          <a:ext cx="523323" cy="972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2766"/>
              </a:lnTo>
              <a:lnTo>
                <a:pt x="523323" y="97276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22691-CE5C-4F53-8AE1-6ED38247297A}">
      <dsp:nvSpPr>
        <dsp:cNvPr id="0" name=""/>
        <dsp:cNvSpPr/>
      </dsp:nvSpPr>
      <dsp:spPr>
        <a:xfrm>
          <a:off x="6000827" y="1377159"/>
          <a:ext cx="91440" cy="1602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311"/>
              </a:lnTo>
              <a:lnTo>
                <a:pt x="81874" y="11311"/>
              </a:lnTo>
              <a:lnTo>
                <a:pt x="81874" y="160239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EC1F10-C22C-4102-9206-20E65C178145}">
      <dsp:nvSpPr>
        <dsp:cNvPr id="0" name=""/>
        <dsp:cNvSpPr/>
      </dsp:nvSpPr>
      <dsp:spPr>
        <a:xfrm>
          <a:off x="3954696" y="566238"/>
          <a:ext cx="2091851" cy="297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928"/>
              </a:lnTo>
              <a:lnTo>
                <a:pt x="2091851" y="148928"/>
              </a:lnTo>
              <a:lnTo>
                <a:pt x="2091851" y="29785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A50DB8-1DCB-441A-8F1B-74F1D852D1CD}">
      <dsp:nvSpPr>
        <dsp:cNvPr id="0" name=""/>
        <dsp:cNvSpPr/>
      </dsp:nvSpPr>
      <dsp:spPr>
        <a:xfrm>
          <a:off x="443334" y="2575172"/>
          <a:ext cx="515165" cy="2441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1821"/>
              </a:lnTo>
              <a:lnTo>
                <a:pt x="515165" y="2441821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EB0A0B-19D8-46EC-823E-07AD30BAB986}">
      <dsp:nvSpPr>
        <dsp:cNvPr id="0" name=""/>
        <dsp:cNvSpPr/>
      </dsp:nvSpPr>
      <dsp:spPr>
        <a:xfrm>
          <a:off x="443334" y="2575172"/>
          <a:ext cx="515165" cy="971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1763"/>
              </a:lnTo>
              <a:lnTo>
                <a:pt x="515165" y="971763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8A1474-9872-4107-B95E-37734685374E}">
      <dsp:nvSpPr>
        <dsp:cNvPr id="0" name=""/>
        <dsp:cNvSpPr/>
      </dsp:nvSpPr>
      <dsp:spPr>
        <a:xfrm>
          <a:off x="1869824" y="1377159"/>
          <a:ext cx="91440" cy="1602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311"/>
              </a:lnTo>
              <a:lnTo>
                <a:pt x="104780" y="11311"/>
              </a:lnTo>
              <a:lnTo>
                <a:pt x="104780" y="160239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AF85A0-5263-483A-A9D7-7009AB7AAC61}">
      <dsp:nvSpPr>
        <dsp:cNvPr id="0" name=""/>
        <dsp:cNvSpPr/>
      </dsp:nvSpPr>
      <dsp:spPr>
        <a:xfrm>
          <a:off x="1915544" y="566238"/>
          <a:ext cx="2039152" cy="297856"/>
        </a:xfrm>
        <a:custGeom>
          <a:avLst/>
          <a:gdLst/>
          <a:ahLst/>
          <a:cxnLst/>
          <a:rect l="0" t="0" r="0" b="0"/>
          <a:pathLst>
            <a:path>
              <a:moveTo>
                <a:pt x="2039152" y="0"/>
              </a:moveTo>
              <a:lnTo>
                <a:pt x="2039152" y="148928"/>
              </a:lnTo>
              <a:lnTo>
                <a:pt x="0" y="148928"/>
              </a:lnTo>
              <a:lnTo>
                <a:pt x="0" y="29785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B0C6B-F3F7-4445-974D-FAD89C4A0E11}">
      <dsp:nvSpPr>
        <dsp:cNvPr id="0" name=""/>
        <dsp:cNvSpPr/>
      </dsp:nvSpPr>
      <dsp:spPr>
        <a:xfrm>
          <a:off x="1001203" y="159175"/>
          <a:ext cx="5906985" cy="40706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95000"/>
                <a:satMod val="300000"/>
              </a:schemeClr>
            </a:gs>
            <a:gs pos="12000">
              <a:schemeClr val="accent4">
                <a:hueOff val="0"/>
                <a:satOff val="0"/>
                <a:lumOff val="0"/>
                <a:alphaOff val="0"/>
                <a:tint val="50000"/>
                <a:shade val="900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5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latin typeface="Arial" charset="0"/>
            </a:rPr>
            <a:t>Государственная итоговая аттестация</a:t>
          </a:r>
          <a:endParaRPr lang="ru-RU" sz="1800" b="1" kern="1200" dirty="0"/>
        </a:p>
      </dsp:txBody>
      <dsp:txXfrm>
        <a:off x="1001203" y="159175"/>
        <a:ext cx="5906985" cy="407063"/>
      </dsp:txXfrm>
    </dsp:sp>
    <dsp:sp modelId="{FAE745AA-3748-4DE1-BD08-A68CF6DDB06D}">
      <dsp:nvSpPr>
        <dsp:cNvPr id="0" name=""/>
        <dsp:cNvSpPr/>
      </dsp:nvSpPr>
      <dsp:spPr>
        <a:xfrm>
          <a:off x="619160" y="864094"/>
          <a:ext cx="2592767" cy="51306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hade val="95000"/>
                <a:satMod val="300000"/>
              </a:schemeClr>
            </a:gs>
            <a:gs pos="12000">
              <a:schemeClr val="accent6">
                <a:hueOff val="0"/>
                <a:satOff val="0"/>
                <a:lumOff val="0"/>
                <a:alphaOff val="0"/>
                <a:tint val="50000"/>
                <a:shade val="90000"/>
                <a:satMod val="2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5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latin typeface="Arial" charset="0"/>
            </a:rPr>
            <a:t>ОГЭ или ЕГЭ</a:t>
          </a:r>
          <a:endParaRPr lang="ru-RU" sz="2000" b="1" kern="1200" dirty="0"/>
        </a:p>
      </dsp:txBody>
      <dsp:txXfrm>
        <a:off x="619160" y="864094"/>
        <a:ext cx="2592767" cy="513064"/>
      </dsp:txXfrm>
    </dsp:sp>
    <dsp:sp modelId="{CF1D5DD1-0A16-48BF-96C3-3073BE309874}">
      <dsp:nvSpPr>
        <dsp:cNvPr id="0" name=""/>
        <dsp:cNvSpPr/>
      </dsp:nvSpPr>
      <dsp:spPr>
        <a:xfrm>
          <a:off x="60516" y="1537398"/>
          <a:ext cx="3828176" cy="10377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95000"/>
                <a:satMod val="300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50000"/>
                <a:shade val="90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Контрольные измерительные материалы (КИМ) – комплексы заданий стандартизированной формы</a:t>
          </a:r>
          <a:endParaRPr lang="ru-RU" sz="1600" b="1" kern="1200" dirty="0"/>
        </a:p>
      </dsp:txBody>
      <dsp:txXfrm>
        <a:off x="60516" y="1537398"/>
        <a:ext cx="3828176" cy="1037773"/>
      </dsp:txXfrm>
    </dsp:sp>
    <dsp:sp modelId="{5625D32A-A25B-4A09-B8E1-6BE0246C2BAD}">
      <dsp:nvSpPr>
        <dsp:cNvPr id="0" name=""/>
        <dsp:cNvSpPr/>
      </dsp:nvSpPr>
      <dsp:spPr>
        <a:xfrm>
          <a:off x="958500" y="3010645"/>
          <a:ext cx="3414269" cy="10725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hade val="95000"/>
                <a:satMod val="300000"/>
              </a:schemeClr>
            </a:gs>
            <a:gs pos="12000">
              <a:schemeClr val="accent2">
                <a:hueOff val="0"/>
                <a:satOff val="0"/>
                <a:lumOff val="0"/>
                <a:alphaOff val="0"/>
                <a:tint val="50000"/>
                <a:shade val="90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latin typeface="Arial" charset="0"/>
            </a:rPr>
            <a:t>для обучающихся образовательных организаций, допущенных в текущем году к ГИА </a:t>
          </a:r>
          <a:endParaRPr lang="ru-RU" sz="1600" b="1" kern="1200" dirty="0"/>
        </a:p>
      </dsp:txBody>
      <dsp:txXfrm>
        <a:off x="958500" y="3010645"/>
        <a:ext cx="3414269" cy="1072580"/>
      </dsp:txXfrm>
    </dsp:sp>
    <dsp:sp modelId="{E623C02E-0480-420A-8FDC-518E779363ED}">
      <dsp:nvSpPr>
        <dsp:cNvPr id="0" name=""/>
        <dsp:cNvSpPr/>
      </dsp:nvSpPr>
      <dsp:spPr>
        <a:xfrm>
          <a:off x="958500" y="4381082"/>
          <a:ext cx="3377959" cy="12718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hade val="95000"/>
                <a:satMod val="300000"/>
              </a:schemeClr>
            </a:gs>
            <a:gs pos="12000">
              <a:schemeClr val="accent2">
                <a:hueOff val="0"/>
                <a:satOff val="0"/>
                <a:lumOff val="0"/>
                <a:alphaOff val="0"/>
                <a:tint val="50000"/>
                <a:shade val="90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latin typeface="Arial" charset="0"/>
            </a:rPr>
            <a:t>для лиц, освоивших ОП ООО в форме семейного  образования (самообразования) и допущенных в текущем году к ГИА</a:t>
          </a:r>
          <a:endParaRPr lang="ru-RU" altLang="ru-RU" sz="1600" b="1" kern="1200" dirty="0">
            <a:latin typeface="Arial" charset="0"/>
          </a:endParaRPr>
        </a:p>
      </dsp:txBody>
      <dsp:txXfrm>
        <a:off x="958500" y="4381082"/>
        <a:ext cx="3377959" cy="1271824"/>
      </dsp:txXfrm>
    </dsp:sp>
    <dsp:sp modelId="{1EBD980B-1F21-417E-982D-5CC407B28520}">
      <dsp:nvSpPr>
        <dsp:cNvPr id="0" name=""/>
        <dsp:cNvSpPr/>
      </dsp:nvSpPr>
      <dsp:spPr>
        <a:xfrm>
          <a:off x="4802863" y="864094"/>
          <a:ext cx="2487369" cy="51306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hade val="95000"/>
                <a:satMod val="300000"/>
              </a:schemeClr>
            </a:gs>
            <a:gs pos="12000">
              <a:schemeClr val="accent6">
                <a:hueOff val="0"/>
                <a:satOff val="0"/>
                <a:lumOff val="0"/>
                <a:alphaOff val="0"/>
                <a:tint val="50000"/>
                <a:shade val="90000"/>
                <a:satMod val="2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5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latin typeface="Arial" charset="0"/>
            </a:rPr>
            <a:t>ГВЭ</a:t>
          </a:r>
          <a:endParaRPr lang="ru-RU" sz="2000" b="1" kern="1200" dirty="0">
            <a:latin typeface="Arial" charset="0"/>
          </a:endParaRPr>
        </a:p>
      </dsp:txBody>
      <dsp:txXfrm>
        <a:off x="4802863" y="864094"/>
        <a:ext cx="2487369" cy="513064"/>
      </dsp:txXfrm>
    </dsp:sp>
    <dsp:sp modelId="{CB92608B-6F88-4F8A-BBA8-002009974BD0}">
      <dsp:nvSpPr>
        <dsp:cNvPr id="0" name=""/>
        <dsp:cNvSpPr/>
      </dsp:nvSpPr>
      <dsp:spPr>
        <a:xfrm>
          <a:off x="4163642" y="1537398"/>
          <a:ext cx="3838118" cy="90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95000"/>
                <a:satMod val="300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50000"/>
                <a:shade val="90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/>
            <a:t>Письменные и устные экзамены с использованием текстов, тем, заданий, билетов</a:t>
          </a:r>
          <a:endParaRPr lang="ru-RU" sz="1600" b="1" kern="1200" dirty="0"/>
        </a:p>
      </dsp:txBody>
      <dsp:txXfrm>
        <a:off x="4163642" y="1537398"/>
        <a:ext cx="3838118" cy="903050"/>
      </dsp:txXfrm>
    </dsp:sp>
    <dsp:sp modelId="{C494B8A9-5B7D-4059-B89B-07ED8C434F6F}">
      <dsp:nvSpPr>
        <dsp:cNvPr id="0" name=""/>
        <dsp:cNvSpPr/>
      </dsp:nvSpPr>
      <dsp:spPr>
        <a:xfrm>
          <a:off x="5070778" y="2925912"/>
          <a:ext cx="3210975" cy="9746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hade val="95000"/>
                <a:satMod val="300000"/>
              </a:schemeClr>
            </a:gs>
            <a:gs pos="12000">
              <a:schemeClr val="accent2">
                <a:hueOff val="0"/>
                <a:satOff val="0"/>
                <a:lumOff val="0"/>
                <a:alphaOff val="0"/>
                <a:tint val="50000"/>
                <a:shade val="90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latin typeface="Arial" charset="0"/>
            </a:rPr>
            <a:t>для обучающихся специальных учебно-воспитательных учреждений закрытого типа</a:t>
          </a:r>
          <a:endParaRPr lang="ru-RU" altLang="ru-RU" sz="1600" b="1" kern="1200" dirty="0">
            <a:latin typeface="Arial" charset="0"/>
          </a:endParaRPr>
        </a:p>
      </dsp:txBody>
      <dsp:txXfrm>
        <a:off x="5070778" y="2925912"/>
        <a:ext cx="3210975" cy="974606"/>
      </dsp:txXfrm>
    </dsp:sp>
    <dsp:sp modelId="{D5C52CF5-6C9C-451E-8BAD-3C8681BC67D1}">
      <dsp:nvSpPr>
        <dsp:cNvPr id="0" name=""/>
        <dsp:cNvSpPr/>
      </dsp:nvSpPr>
      <dsp:spPr>
        <a:xfrm>
          <a:off x="5087018" y="4148385"/>
          <a:ext cx="3195132" cy="9413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hade val="95000"/>
                <a:satMod val="300000"/>
              </a:schemeClr>
            </a:gs>
            <a:gs pos="12000">
              <a:schemeClr val="accent2">
                <a:hueOff val="0"/>
                <a:satOff val="0"/>
                <a:lumOff val="0"/>
                <a:alphaOff val="0"/>
                <a:tint val="50000"/>
                <a:shade val="90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latin typeface="Arial" charset="0"/>
            </a:rPr>
            <a:t>для обучающихся образовательных организаций за пределами РФ</a:t>
          </a:r>
          <a:endParaRPr lang="ru-RU" altLang="ru-RU" sz="1600" b="1" kern="1200" dirty="0">
            <a:latin typeface="Arial" charset="0"/>
          </a:endParaRPr>
        </a:p>
      </dsp:txBody>
      <dsp:txXfrm>
        <a:off x="5087018" y="4148385"/>
        <a:ext cx="3195132" cy="941353"/>
      </dsp:txXfrm>
    </dsp:sp>
    <dsp:sp modelId="{E1FEED4E-E269-4CB6-ACFC-F921040B3905}">
      <dsp:nvSpPr>
        <dsp:cNvPr id="0" name=""/>
        <dsp:cNvSpPr/>
      </dsp:nvSpPr>
      <dsp:spPr>
        <a:xfrm>
          <a:off x="5087018" y="5387594"/>
          <a:ext cx="3147560" cy="9339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hade val="95000"/>
                <a:satMod val="300000"/>
              </a:schemeClr>
            </a:gs>
            <a:gs pos="12000">
              <a:schemeClr val="accent2">
                <a:hueOff val="0"/>
                <a:satOff val="0"/>
                <a:lumOff val="0"/>
                <a:alphaOff val="0"/>
                <a:tint val="50000"/>
                <a:shade val="90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latin typeface="Arial" charset="0"/>
            </a:rPr>
            <a:t>для обучающихся с ОВЗ, инвалидов</a:t>
          </a:r>
          <a:endParaRPr lang="ru-RU" altLang="ru-RU" sz="1600" b="1" kern="1200" dirty="0">
            <a:latin typeface="Arial" charset="0"/>
          </a:endParaRPr>
        </a:p>
      </dsp:txBody>
      <dsp:txXfrm>
        <a:off x="5087018" y="5387594"/>
        <a:ext cx="3147560" cy="933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2239063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6781BC4A-A34A-486B-8C10-664A17390EFE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D0DE98-85FF-46EE-A2B6-8D6CC2D6B2C9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DDA698-98B4-4263-B426-0E81F9E14538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1061B6-F057-4CEA-8819-5026C168D9D1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D70DAB25-919F-4775-976A-C5EB6D7DDE6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FB0FD-BC43-4C9A-844E-AB9DCAE80D5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C9EADD-BE1B-4D54-A6FE-873CC9EFEA99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498565-3D77-4F70-B3A4-A68307F2DCE4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219F83-560B-43F0-BFFA-334187874ED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1EBA2C-59D9-4500-94E8-3AB775FE43C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4572C6-341E-405E-ACF2-040BCEB9E92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D97642-46F4-4D6E-B514-EC7B0FA78FC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082;&#1086;&#1084;&#1087;\Desktop\&#1082;%20&#1074;&#1077;&#1073;&#1080;&#1085;&#1072;&#1088;&#1091;\&#1044;&#1072;&#1085;&#1100;&#1096;&#1080;&#1085;&#1072;%20&#1074;&#1077;&#1073;&#1080;&#1085;&#1072;&#1088;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692696"/>
            <a:ext cx="6625431" cy="494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000" b="1" dirty="0">
                <a:solidFill>
                  <a:srgbClr val="002060"/>
                </a:solidFill>
                <a:latin typeface="Arial" charset="0"/>
              </a:rPr>
              <a:t>Об особенностях </a:t>
            </a:r>
          </a:p>
          <a:p>
            <a:pPr algn="ctr">
              <a:buClrTx/>
              <a:buFontTx/>
              <a:buNone/>
            </a:pPr>
            <a:r>
              <a:rPr lang="ru-RU" altLang="ru-RU" sz="4000" b="1" dirty="0">
                <a:solidFill>
                  <a:srgbClr val="002060"/>
                </a:solidFill>
                <a:latin typeface="Arial" charset="0"/>
              </a:rPr>
              <a:t>подготовки и проведения государственной итоговой </a:t>
            </a:r>
            <a:r>
              <a:rPr lang="ru-RU" altLang="ru-RU" sz="4000" b="1" dirty="0" smtClean="0">
                <a:solidFill>
                  <a:srgbClr val="002060"/>
                </a:solidFill>
                <a:latin typeface="Arial" charset="0"/>
              </a:rPr>
              <a:t>аттестации</a:t>
            </a:r>
            <a:r>
              <a:rPr lang="en-US" altLang="ru-RU" sz="40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4000" b="1" dirty="0" smtClean="0">
                <a:solidFill>
                  <a:srgbClr val="002060"/>
                </a:solidFill>
                <a:latin typeface="Arial" charset="0"/>
              </a:rPr>
              <a:t>для обучающихся с ОВЗ</a:t>
            </a:r>
            <a:endParaRPr lang="ru-RU" altLang="ru-RU" sz="40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419350" y="4508500"/>
            <a:ext cx="6400800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Управляющая кнопка: документ 3">
            <a:hlinkClick r:id="rId3" action="ppaction://hlinkpres?slideindex=5&amp;slidetitle=Слайд 5" highlightClick="1"/>
          </p:cNvPr>
          <p:cNvSpPr/>
          <p:nvPr/>
        </p:nvSpPr>
        <p:spPr>
          <a:xfrm>
            <a:off x="7740352" y="6202797"/>
            <a:ext cx="288032" cy="394555"/>
          </a:xfrm>
          <a:prstGeom prst="actionButton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564091" cy="502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410" y="5971965"/>
            <a:ext cx="5561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http://www.fipi.ru/sborniki-OVZ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912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891636" cy="463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661248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http://www.fipi.ru/ege-i-gve-11/gve-11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007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742336" cy="538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5805264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http://www.fipi.ru/oge-i-gve-9/gve-9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953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4" y="404664"/>
            <a:ext cx="867677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813975"/>
            <a:ext cx="39078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http://ege.edu.ru/ru/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633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8730"/>
            <a:ext cx="8673883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445224"/>
            <a:ext cx="3802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http://gia.edu.ru/ru/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3637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63783" y="5512438"/>
            <a:ext cx="6048672" cy="110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Результаты ГВЭ на сайте не публикуются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42" y="462707"/>
            <a:ext cx="8548315" cy="480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73"/>
          <a:stretch/>
        </p:blipFill>
        <p:spPr bwMode="auto">
          <a:xfrm>
            <a:off x="3087584" y="1556792"/>
            <a:ext cx="349785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	</a:t>
            </a:r>
            <a:r>
              <a:rPr lang="ru-RU" sz="2400" b="1" dirty="0" smtClean="0">
                <a:solidFill>
                  <a:srgbClr val="002060"/>
                </a:solidFill>
              </a:rPr>
              <a:t>Математика. Государственный выпускной экзамен (ГВЭ) в 9-х и 11-х классах. Диагностическая работа, упражнения, образцы решений, тренировочные варианты, пошаговое решение задач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5775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688" y="1685373"/>
            <a:ext cx="3607503" cy="496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3265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Математика. Государственный выпускной экзамен (ГВЭ) в 9 и 11 классах. Задания, решения и рекомендации. Под ред. Лысенко Ф.Ф., </a:t>
            </a:r>
            <a:r>
              <a:rPr lang="ru-RU" sz="2400" b="1" dirty="0" err="1" smtClean="0">
                <a:solidFill>
                  <a:srgbClr val="002060"/>
                </a:solidFill>
              </a:rPr>
              <a:t>Кулабухова</a:t>
            </a:r>
            <a:r>
              <a:rPr lang="ru-RU" sz="2400" b="1" dirty="0" smtClean="0">
                <a:solidFill>
                  <a:srgbClr val="002060"/>
                </a:solidFill>
              </a:rPr>
              <a:t> С.Ю.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756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170887" cy="553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6021288"/>
            <a:ext cx="3787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https://ege.sdamgia.ru/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0261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382719" cy="544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975702"/>
            <a:ext cx="4701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https://math-oge.sdamgia.ru/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0838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485" y="1700808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Обучающийся с ограниченными возможностями здоровья </a:t>
            </a:r>
            <a:r>
              <a:rPr lang="ru-RU" sz="2800" dirty="0">
                <a:solidFill>
                  <a:srgbClr val="002060"/>
                </a:solidFill>
              </a:rPr>
              <a:t>- физическое лицо, имеющее недостатки в физическом и (или) психологическом развитии, подтвержденные психолого-медико-педагогической комиссией и препятствующие получению образования без создания специальных </a:t>
            </a:r>
            <a:r>
              <a:rPr lang="ru-RU" sz="2800" dirty="0" smtClean="0">
                <a:solidFill>
                  <a:srgbClr val="002060"/>
                </a:solidFill>
              </a:rPr>
              <a:t>условий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74761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554038" y="1719263"/>
            <a:ext cx="7690370" cy="3077889"/>
          </a:xfrm>
          <a:ln/>
        </p:spPr>
        <p:txBody>
          <a:bodyPr>
            <a:norm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5400" b="1" dirty="0">
                <a:solidFill>
                  <a:srgbClr val="000080"/>
                </a:solidFill>
              </a:rPr>
              <a:t>Спасибо </a:t>
            </a:r>
            <a:br>
              <a:rPr lang="ru-RU" altLang="ru-RU" sz="5400" b="1" dirty="0">
                <a:solidFill>
                  <a:srgbClr val="000080"/>
                </a:solidFill>
              </a:rPr>
            </a:br>
            <a:r>
              <a:rPr lang="ru-RU" altLang="ru-RU" sz="5400" b="1" dirty="0">
                <a:solidFill>
                  <a:srgbClr val="000080"/>
                </a:solidFill>
              </a:rPr>
              <a:t>за </a:t>
            </a:r>
            <a:br>
              <a:rPr lang="ru-RU" altLang="ru-RU" sz="5400" b="1" dirty="0">
                <a:solidFill>
                  <a:srgbClr val="000080"/>
                </a:solidFill>
              </a:rPr>
            </a:br>
            <a:r>
              <a:rPr lang="ru-RU" altLang="ru-RU" sz="5400" b="1" dirty="0" smtClean="0">
                <a:solidFill>
                  <a:srgbClr val="000080"/>
                </a:solidFill>
              </a:rPr>
              <a:t>внимание!</a:t>
            </a:r>
            <a:endParaRPr lang="ru-RU" altLang="ru-RU" sz="5400" b="1" dirty="0">
              <a:solidFill>
                <a:srgbClr val="00008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0" y="188640"/>
            <a:ext cx="878522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600" b="1" dirty="0" smtClean="0">
                <a:solidFill>
                  <a:srgbClr val="C00000"/>
                </a:solidFill>
                <a:ea typeface="Microsoft YaHei" charset="-122"/>
              </a:rPr>
              <a:t>Нормативно-правовое  </a:t>
            </a:r>
            <a:r>
              <a:rPr lang="ru-RU" altLang="ru-RU" sz="3600" b="1" dirty="0">
                <a:solidFill>
                  <a:srgbClr val="C00000"/>
                </a:solidFill>
                <a:ea typeface="Microsoft YaHei" charset="-122"/>
              </a:rPr>
              <a:t>обеспечение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06746" y="1556792"/>
            <a:ext cx="8371732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Font typeface="Arial" charset="0"/>
              <a:buChar char="•"/>
            </a:pPr>
            <a:r>
              <a:rPr lang="ru-RU" altLang="ru-RU" sz="2400" dirty="0">
                <a:solidFill>
                  <a:srgbClr val="002060"/>
                </a:solidFill>
                <a:ea typeface="Microsoft YaHei" charset="-122"/>
              </a:rPr>
              <a:t>Федеральный закон от 29.12.2013 № 273-ФЗ </a:t>
            </a:r>
            <a:br>
              <a:rPr lang="ru-RU" altLang="ru-RU" sz="2400" dirty="0">
                <a:solidFill>
                  <a:srgbClr val="002060"/>
                </a:solidFill>
                <a:ea typeface="Microsoft YaHei" charset="-122"/>
              </a:rPr>
            </a:br>
            <a:r>
              <a:rPr lang="ru-RU" altLang="ru-RU" sz="2400" dirty="0">
                <a:solidFill>
                  <a:srgbClr val="002060"/>
                </a:solidFill>
                <a:ea typeface="Microsoft YaHei" charset="-122"/>
              </a:rPr>
              <a:t>«Об образовании в Российской Федерации</a:t>
            </a:r>
            <a:r>
              <a:rPr lang="ru-RU" altLang="ru-RU" sz="2400" dirty="0" smtClean="0">
                <a:solidFill>
                  <a:srgbClr val="002060"/>
                </a:solidFill>
                <a:ea typeface="Microsoft YaHei" charset="-122"/>
              </a:rPr>
              <a:t>»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</a:pPr>
            <a:endParaRPr lang="ru-RU" altLang="ru-RU" sz="2400" dirty="0">
              <a:solidFill>
                <a:srgbClr val="002060"/>
              </a:solidFill>
              <a:ea typeface="Microsoft YaHei" charset="-122"/>
            </a:endParaRP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002060"/>
                </a:solidFill>
                <a:ea typeface="Microsoft YaHei" charset="-122"/>
              </a:rPr>
              <a:t>Приказ Министерства образования и науки РФ от 25.12.2013 </a:t>
            </a:r>
            <a:r>
              <a:rPr lang="ru-RU" altLang="ru-RU" sz="2400" dirty="0" smtClean="0">
                <a:solidFill>
                  <a:srgbClr val="002060"/>
                </a:solidFill>
                <a:ea typeface="Microsoft YaHei" charset="-122"/>
              </a:rPr>
              <a:t>№1394 «</a:t>
            </a:r>
            <a:r>
              <a:rPr lang="ru-RU" altLang="ru-RU" sz="2400" dirty="0">
                <a:solidFill>
                  <a:srgbClr val="002060"/>
                </a:solidFill>
                <a:ea typeface="Microsoft YaHei" charset="-122"/>
              </a:rPr>
              <a:t>Об утверждении Порядка проведения государственной итоговой аттестации по образовательным программам основного общего образования</a:t>
            </a:r>
            <a:r>
              <a:rPr lang="ru-RU" altLang="ru-RU" sz="2400" dirty="0" smtClean="0">
                <a:solidFill>
                  <a:srgbClr val="002060"/>
                </a:solidFill>
                <a:ea typeface="Microsoft YaHei" charset="-122"/>
              </a:rPr>
              <a:t>» </a:t>
            </a:r>
            <a:br>
              <a:rPr lang="ru-RU" altLang="ru-RU" sz="2400" dirty="0" smtClean="0">
                <a:solidFill>
                  <a:srgbClr val="002060"/>
                </a:solidFill>
                <a:ea typeface="Microsoft YaHei" charset="-122"/>
              </a:rPr>
            </a:br>
            <a:r>
              <a:rPr lang="ru-RU" altLang="ru-RU" sz="2400" dirty="0" smtClean="0">
                <a:solidFill>
                  <a:srgbClr val="002060"/>
                </a:solidFill>
                <a:ea typeface="Microsoft YaHei" charset="-122"/>
              </a:rPr>
              <a:t>(</a:t>
            </a:r>
            <a:r>
              <a:rPr lang="ru-RU" altLang="ru-RU" sz="2400" dirty="0">
                <a:solidFill>
                  <a:srgbClr val="002060"/>
                </a:solidFill>
                <a:ea typeface="Microsoft YaHei" charset="-122"/>
              </a:rPr>
              <a:t>с изменениями от 07.07.2015, </a:t>
            </a:r>
            <a:r>
              <a:rPr lang="ru-RU" altLang="ru-RU" sz="2400" dirty="0" smtClean="0">
                <a:solidFill>
                  <a:srgbClr val="002060"/>
                </a:solidFill>
                <a:ea typeface="Microsoft YaHei" charset="-122"/>
              </a:rPr>
              <a:t>от 24.03.2016)</a:t>
            </a:r>
            <a:endParaRPr lang="ru-RU" altLang="ru-RU" sz="2400" dirty="0">
              <a:solidFill>
                <a:srgbClr val="002060"/>
              </a:solidFill>
              <a:ea typeface="Microsoft YaHei" charset="-122"/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</a:pPr>
            <a:endParaRPr lang="ru-RU" altLang="ru-RU" sz="2400" dirty="0">
              <a:solidFill>
                <a:srgbClr val="002060"/>
              </a:solidFill>
              <a:ea typeface="Microsoft YaHei" charset="-122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Font typeface="Arial" charset="0"/>
              <a:buChar char="•"/>
            </a:pPr>
            <a:r>
              <a:rPr lang="ru-RU" altLang="ru-RU" sz="2400" dirty="0" smtClean="0">
                <a:solidFill>
                  <a:srgbClr val="002060"/>
                </a:solidFill>
                <a:ea typeface="Microsoft YaHei" charset="-122"/>
              </a:rPr>
              <a:t>Приказ </a:t>
            </a:r>
            <a:r>
              <a:rPr lang="ru-RU" altLang="ru-RU" sz="2400" dirty="0">
                <a:solidFill>
                  <a:srgbClr val="002060"/>
                </a:solidFill>
                <a:ea typeface="Microsoft YaHei" charset="-122"/>
              </a:rPr>
              <a:t>Министерства образования и науки РФ от 26.12.2013 №1400 «Об утверждении Порядка проведения государственной итоговой аттестации по образовательным программам среднего общего образования» </a:t>
            </a:r>
            <a:r>
              <a:rPr lang="ru-RU" altLang="ru-RU" sz="2400" dirty="0" smtClean="0">
                <a:solidFill>
                  <a:srgbClr val="002060"/>
                </a:solidFill>
                <a:ea typeface="Microsoft YaHei" charset="-122"/>
              </a:rPr>
              <a:t/>
            </a:r>
            <a:br>
              <a:rPr lang="ru-RU" altLang="ru-RU" sz="2400" dirty="0" smtClean="0">
                <a:solidFill>
                  <a:srgbClr val="002060"/>
                </a:solidFill>
                <a:ea typeface="Microsoft YaHei" charset="-122"/>
              </a:rPr>
            </a:br>
            <a:r>
              <a:rPr lang="ru-RU" altLang="ru-RU" sz="2400" dirty="0" smtClean="0">
                <a:solidFill>
                  <a:srgbClr val="002060"/>
                </a:solidFill>
                <a:ea typeface="Microsoft YaHei" charset="-122"/>
              </a:rPr>
              <a:t>(</a:t>
            </a:r>
            <a:r>
              <a:rPr lang="ru-RU" altLang="ru-RU" sz="2400" dirty="0">
                <a:solidFill>
                  <a:srgbClr val="002060"/>
                </a:solidFill>
                <a:ea typeface="Microsoft YaHei" charset="-122"/>
              </a:rPr>
              <a:t>с изменениями от </a:t>
            </a:r>
            <a:r>
              <a:rPr lang="ru-RU" altLang="ru-RU" sz="2400" dirty="0" smtClean="0">
                <a:solidFill>
                  <a:srgbClr val="002060"/>
                </a:solidFill>
                <a:ea typeface="Microsoft YaHei" charset="-122"/>
              </a:rPr>
              <a:t>07.07.2015, от 24.03.2016, от 23.08.2016)</a:t>
            </a:r>
            <a:endParaRPr lang="ru-RU" altLang="ru-RU" sz="2400" dirty="0">
              <a:solidFill>
                <a:srgbClr val="002060"/>
              </a:solidFill>
              <a:ea typeface="Microsoft YaHei" charset="-122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Font typeface="Arial" charset="0"/>
              <a:buNone/>
            </a:pPr>
            <a:endParaRPr lang="ru-RU" altLang="ru-RU" sz="2400" dirty="0">
              <a:solidFill>
                <a:srgbClr val="002060"/>
              </a:solidFill>
              <a:ea typeface="Microsoft YaHei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8293615"/>
              </p:ext>
            </p:extLst>
          </p:nvPr>
        </p:nvGraphicFramePr>
        <p:xfrm>
          <a:off x="304800" y="116633"/>
          <a:ext cx="829945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4417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265" y="332656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Выпускники </a:t>
            </a:r>
            <a:r>
              <a:rPr lang="ru-RU" sz="2400" b="1" dirty="0">
                <a:solidFill>
                  <a:srgbClr val="002060"/>
                </a:solidFill>
              </a:rPr>
              <a:t>IX классов, </a:t>
            </a:r>
            <a:r>
              <a:rPr lang="ru-RU" sz="2400" dirty="0">
                <a:solidFill>
                  <a:srgbClr val="002060"/>
                </a:solidFill>
              </a:rPr>
              <a:t>являющиеся лицами с ОВЗ, детьми-инвалидами, инвалидами, имеют право добровольно выбрать формат выпускных испытаний – это может быть основной государственный </a:t>
            </a:r>
            <a:r>
              <a:rPr lang="ru-RU" sz="2400" dirty="0" smtClean="0">
                <a:solidFill>
                  <a:srgbClr val="002060"/>
                </a:solidFill>
              </a:rPr>
              <a:t>экзамен </a:t>
            </a:r>
            <a:r>
              <a:rPr lang="ru-RU" sz="2400" b="1" dirty="0" smtClean="0">
                <a:solidFill>
                  <a:srgbClr val="002060"/>
                </a:solidFill>
              </a:rPr>
              <a:t>(ОГЭ)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либо государственный выпускной </a:t>
            </a:r>
            <a:r>
              <a:rPr lang="ru-RU" sz="2400" dirty="0" smtClean="0">
                <a:solidFill>
                  <a:srgbClr val="002060"/>
                </a:solidFill>
              </a:rPr>
              <a:t>экзамен </a:t>
            </a:r>
            <a:r>
              <a:rPr lang="ru-RU" sz="2400" b="1" dirty="0" smtClean="0">
                <a:solidFill>
                  <a:srgbClr val="002060"/>
                </a:solidFill>
              </a:rPr>
              <a:t>(ГВЭ)</a:t>
            </a:r>
            <a:r>
              <a:rPr lang="ru-RU" sz="2400" dirty="0" smtClean="0">
                <a:solidFill>
                  <a:srgbClr val="002060"/>
                </a:solidFill>
              </a:rPr>
              <a:t>.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63395" y="3212976"/>
            <a:ext cx="8371732" cy="259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9pPr>
          </a:lstStyle>
          <a:p>
            <a:pPr marL="0" indent="0"/>
            <a:r>
              <a:rPr lang="ru-RU" sz="2400" dirty="0" smtClean="0">
                <a:solidFill>
                  <a:srgbClr val="002060"/>
                </a:solidFill>
                <a:ea typeface="Microsoft YaHei" charset="-122"/>
              </a:rPr>
              <a:t>Для </a:t>
            </a:r>
            <a:r>
              <a:rPr lang="ru-RU" sz="2400" dirty="0">
                <a:solidFill>
                  <a:srgbClr val="002060"/>
                </a:solidFill>
                <a:ea typeface="Microsoft YaHei" charset="-122"/>
              </a:rPr>
              <a:t>обучающихся с ограниченными возможностями здоровья, обучающихся детей-инвалидов и инвалидов, освоивших образовательные программы </a:t>
            </a:r>
            <a:r>
              <a:rPr lang="ru-RU" sz="2400" b="1" dirty="0">
                <a:solidFill>
                  <a:srgbClr val="002060"/>
                </a:solidFill>
                <a:ea typeface="Microsoft YaHei" charset="-122"/>
              </a:rPr>
              <a:t>основного общего образования</a:t>
            </a:r>
            <a:r>
              <a:rPr lang="ru-RU" sz="2400" dirty="0">
                <a:solidFill>
                  <a:srgbClr val="002060"/>
                </a:solidFill>
                <a:ea typeface="Microsoft YaHei" charset="-122"/>
              </a:rPr>
              <a:t>, количество сдаваемых экзаменов </a:t>
            </a:r>
            <a:r>
              <a:rPr lang="ru-RU" sz="2400" b="1" i="1" dirty="0">
                <a:solidFill>
                  <a:srgbClr val="002060"/>
                </a:solidFill>
                <a:ea typeface="Microsoft YaHei" charset="-122"/>
              </a:rPr>
              <a:t>по их желанию</a:t>
            </a:r>
            <a:r>
              <a:rPr lang="ru-RU" sz="2400" dirty="0">
                <a:solidFill>
                  <a:srgbClr val="002060"/>
                </a:solidFill>
                <a:ea typeface="Microsoft YaHei" charset="-122"/>
              </a:rPr>
              <a:t> сокращается до двух обязательных экзаменов по русскому языку и математике</a:t>
            </a:r>
            <a:r>
              <a:rPr lang="ru-RU" sz="2400" dirty="0" smtClean="0">
                <a:solidFill>
                  <a:srgbClr val="002060"/>
                </a:solidFill>
                <a:ea typeface="Microsoft YaHei" charset="-122"/>
              </a:rPr>
              <a:t>.</a:t>
            </a:r>
            <a:r>
              <a:rPr lang="ru-RU" sz="2400" dirty="0"/>
              <a:t/>
            </a:r>
            <a:br>
              <a:rPr lang="ru-RU" sz="2400" dirty="0"/>
            </a:br>
            <a:endParaRPr lang="ru-RU" altLang="ru-RU" sz="2400" dirty="0">
              <a:solidFill>
                <a:srgbClr val="002060"/>
              </a:solidFill>
              <a:ea typeface="Microsoft YaHei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885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80728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Выпускники XI (XII) </a:t>
            </a:r>
            <a:r>
              <a:rPr lang="ru-RU" sz="2400" dirty="0">
                <a:solidFill>
                  <a:srgbClr val="002060"/>
                </a:solidFill>
              </a:rPr>
              <a:t>классов с ОВЗ имеют право добровольно выбрать </a:t>
            </a:r>
            <a:r>
              <a:rPr lang="ru-RU" sz="2400" b="1" dirty="0">
                <a:solidFill>
                  <a:srgbClr val="002060"/>
                </a:solidFill>
              </a:rPr>
              <a:t>форму ГИА </a:t>
            </a:r>
            <a:r>
              <a:rPr lang="ru-RU" sz="2400" dirty="0">
                <a:solidFill>
                  <a:srgbClr val="002060"/>
                </a:solidFill>
              </a:rPr>
              <a:t>(единый государственный экзамен </a:t>
            </a:r>
            <a:r>
              <a:rPr lang="ru-RU" sz="2400" b="1" dirty="0">
                <a:solidFill>
                  <a:srgbClr val="002060"/>
                </a:solidFill>
              </a:rPr>
              <a:t>(ЕГЭ) </a:t>
            </a:r>
            <a:r>
              <a:rPr lang="ru-RU" sz="2400" dirty="0">
                <a:solidFill>
                  <a:srgbClr val="002060"/>
                </a:solidFill>
              </a:rPr>
              <a:t>или государственный выпускной экзамен </a:t>
            </a:r>
            <a:r>
              <a:rPr lang="ru-RU" sz="2400" b="1" dirty="0">
                <a:solidFill>
                  <a:srgbClr val="002060"/>
                </a:solidFill>
              </a:rPr>
              <a:t>(ГВЭ)</a:t>
            </a:r>
            <a:r>
              <a:rPr lang="ru-RU" sz="2400" dirty="0">
                <a:solidFill>
                  <a:srgbClr val="002060"/>
                </a:solidFill>
              </a:rPr>
              <a:t>). 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Результаты ГВЭ</a:t>
            </a:r>
            <a:r>
              <a:rPr lang="ru-RU" sz="2400" dirty="0">
                <a:solidFill>
                  <a:srgbClr val="002060"/>
                </a:solidFill>
              </a:rPr>
              <a:t>, в отличие от результатов ЕГЭ</a:t>
            </a:r>
            <a:r>
              <a:rPr lang="ru-RU" sz="2400" b="1" dirty="0">
                <a:solidFill>
                  <a:srgbClr val="002060"/>
                </a:solidFill>
              </a:rPr>
              <a:t>, не учитываются при поступлении в вузы</a:t>
            </a:r>
            <a:r>
              <a:rPr lang="ru-RU" sz="2400" dirty="0">
                <a:solidFill>
                  <a:srgbClr val="002060"/>
                </a:solidFill>
              </a:rPr>
              <a:t>, а засчитываются только как итоги государственной итоговой аттестации.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Поступить </a:t>
            </a:r>
            <a:r>
              <a:rPr lang="ru-RU" sz="2400" dirty="0">
                <a:solidFill>
                  <a:srgbClr val="002060"/>
                </a:solidFill>
              </a:rPr>
              <a:t>в вуз обучающиеся, сдававшие ГВЭ, смогут </a:t>
            </a:r>
            <a:r>
              <a:rPr lang="ru-RU" sz="2400" b="1" i="1" dirty="0">
                <a:solidFill>
                  <a:srgbClr val="002060"/>
                </a:solidFill>
              </a:rPr>
              <a:t>по результатам вступительных испытаний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smtClean="0">
                <a:solidFill>
                  <a:srgbClr val="002060"/>
                </a:solidFill>
              </a:rPr>
              <a:t>форм</a:t>
            </a:r>
            <a:r>
              <a:rPr lang="ru-RU" sz="2400" dirty="0">
                <a:solidFill>
                  <a:srgbClr val="002060"/>
                </a:solidFill>
              </a:rPr>
              <a:t>а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и перечень которых определяются образовательной организацией высшего образования. </a:t>
            </a:r>
          </a:p>
        </p:txBody>
      </p:sp>
    </p:spTree>
    <p:extLst>
      <p:ext uri="{BB962C8B-B14F-4D97-AF65-F5344CB8AC3E}">
        <p14:creationId xmlns="" xmlns:p14="http://schemas.microsoft.com/office/powerpoint/2010/main" val="353143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420888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>
                <a:solidFill>
                  <a:srgbClr val="002060"/>
                </a:solidFill>
                <a:ea typeface="Microsoft YaHei" charset="-122"/>
              </a:rPr>
              <a:t>Приложение 11 к письму </a:t>
            </a:r>
          </a:p>
          <a:p>
            <a:pPr algn="r"/>
            <a:r>
              <a:rPr lang="ru-RU" sz="2000" b="1" i="1" dirty="0" err="1">
                <a:solidFill>
                  <a:srgbClr val="002060"/>
                </a:solidFill>
                <a:ea typeface="Microsoft YaHei" charset="-122"/>
              </a:rPr>
              <a:t>Рособрнадзора</a:t>
            </a:r>
            <a:r>
              <a:rPr lang="ru-RU" sz="2000" b="1" i="1" dirty="0">
                <a:solidFill>
                  <a:srgbClr val="002060"/>
                </a:solidFill>
                <a:ea typeface="Microsoft YaHei" charset="-122"/>
              </a:rPr>
              <a:t> от 02.12.2016 № 10-835</a:t>
            </a:r>
          </a:p>
          <a:p>
            <a:endParaRPr lang="ru-RU" sz="2400" b="1" dirty="0" smtClean="0">
              <a:solidFill>
                <a:srgbClr val="002060"/>
              </a:solidFill>
              <a:ea typeface="Microsoft YaHei" charset="-122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ea typeface="Microsoft YaHei" charset="-122"/>
              </a:rPr>
              <a:t>Методические рекомендации по </a:t>
            </a:r>
            <a:r>
              <a:rPr lang="ru-RU" sz="2400" b="1" dirty="0">
                <a:solidFill>
                  <a:srgbClr val="002060"/>
                </a:solidFill>
                <a:ea typeface="Microsoft YaHei" charset="-122"/>
              </a:rPr>
              <a:t>организации и проведению государственной итоговой аттестации  по образовательным программам основного общего и среднего общего образования в форме основного государственного экзамена и единого государственного экзамена для лиц с ограниченными возможностями здоровья, детей-инвалидов и инвалидов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89679"/>
            <a:ext cx="85542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a typeface="Microsoft YaHei" charset="-122"/>
              </a:rPr>
              <a:t>Письмо </a:t>
            </a:r>
            <a:r>
              <a:rPr lang="ru-RU" sz="2400" b="1" dirty="0" err="1">
                <a:solidFill>
                  <a:srgbClr val="C00000"/>
                </a:solidFill>
                <a:ea typeface="Microsoft YaHei" charset="-122"/>
              </a:rPr>
              <a:t>Рособрнадзора</a:t>
            </a:r>
            <a:r>
              <a:rPr lang="ru-RU" sz="2400" b="1" dirty="0">
                <a:solidFill>
                  <a:srgbClr val="C00000"/>
                </a:solidFill>
                <a:ea typeface="Microsoft YaHei" charset="-122"/>
              </a:rPr>
              <a:t> от 02.12.2016 № </a:t>
            </a:r>
            <a:r>
              <a:rPr lang="ru-RU" sz="2400" b="1" dirty="0" smtClean="0">
                <a:solidFill>
                  <a:srgbClr val="C00000"/>
                </a:solidFill>
                <a:ea typeface="Microsoft YaHei" charset="-122"/>
              </a:rPr>
              <a:t>10-835</a:t>
            </a:r>
            <a:endParaRPr lang="ru-RU" sz="2400" b="1" dirty="0">
              <a:solidFill>
                <a:srgbClr val="C00000"/>
              </a:solidFill>
              <a:ea typeface="Microsoft YaHei" charset="-122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ea typeface="Microsoft YaHei" charset="-122"/>
              </a:rPr>
              <a:t>«О направлении методических документов, рекомендуемых к использованию при организации и проведении государственной итоговой аттестации по образовательным программам основного общего образования</a:t>
            </a:r>
            <a:r>
              <a:rPr lang="ru-RU" sz="2400" b="1" dirty="0" smtClean="0">
                <a:solidFill>
                  <a:srgbClr val="C00000"/>
                </a:solidFill>
                <a:ea typeface="Microsoft YaHei" charset="-122"/>
              </a:rPr>
              <a:t>»</a:t>
            </a:r>
            <a:endParaRPr lang="ru-RU" sz="2400" b="1" dirty="0">
              <a:solidFill>
                <a:srgbClr val="C00000"/>
              </a:solidFill>
              <a:ea typeface="Microsoft YaHei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473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0" y="188641"/>
            <a:ext cx="878522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600" b="1" dirty="0" smtClean="0">
                <a:solidFill>
                  <a:srgbClr val="C00000"/>
                </a:solidFill>
                <a:ea typeface="Microsoft YaHei" charset="-122"/>
              </a:rPr>
              <a:t>Из методических рекомендаций 2017</a:t>
            </a:r>
            <a:endParaRPr lang="ru-RU" altLang="ru-RU" sz="3600" b="1" dirty="0">
              <a:solidFill>
                <a:srgbClr val="C00000"/>
              </a:solidFill>
              <a:ea typeface="Microsoft YaHei" charset="-122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2802" y="908720"/>
            <a:ext cx="837173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ea typeface="Microsoft YaHei" charset="-122"/>
              </a:rPr>
              <a:t>В ППЭ для участников экзамена с ОВЗ, детей-инвалидов и инвалидов рекомендуется направить </a:t>
            </a:r>
            <a:r>
              <a:rPr lang="ru-RU" sz="2400" b="1" dirty="0">
                <a:solidFill>
                  <a:srgbClr val="002060"/>
                </a:solidFill>
                <a:ea typeface="Microsoft YaHei" charset="-122"/>
              </a:rPr>
              <a:t>общественных наблюдателей</a:t>
            </a:r>
            <a:r>
              <a:rPr lang="ru-RU" sz="2400" dirty="0">
                <a:solidFill>
                  <a:srgbClr val="002060"/>
                </a:solidFill>
                <a:ea typeface="Microsoft YaHei" charset="-122"/>
              </a:rPr>
              <a:t> в каждую аудиторию</a:t>
            </a:r>
            <a:r>
              <a:rPr lang="ru-RU" sz="2400" dirty="0" smtClean="0">
                <a:solidFill>
                  <a:srgbClr val="002060"/>
                </a:solidFill>
                <a:ea typeface="Microsoft YaHei" charset="-122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2060"/>
              </a:solidFill>
              <a:ea typeface="Microsoft YaHei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ea typeface="Microsoft YaHei" charset="-122"/>
              </a:rPr>
              <a:t>Для лиц, имеющих медицинские основания для обучения на дому и соответствующие рекомендации психолого-медико-педагогической комиссии, а также для лиц, находящихся на длительном лечении в медицинском учреждении, </a:t>
            </a:r>
            <a:r>
              <a:rPr lang="ru-RU" sz="2400" b="1" dirty="0">
                <a:solidFill>
                  <a:srgbClr val="002060"/>
                </a:solidFill>
                <a:ea typeface="Microsoft YaHei" charset="-122"/>
              </a:rPr>
              <a:t>экзамен организуется на дому, в больнице (медицинском учреждении</a:t>
            </a:r>
            <a:r>
              <a:rPr lang="ru-RU" sz="2400" b="1" dirty="0" smtClean="0">
                <a:solidFill>
                  <a:srgbClr val="002060"/>
                </a:solidFill>
                <a:ea typeface="Microsoft YaHei" charset="-122"/>
              </a:rPr>
              <a:t>)</a:t>
            </a:r>
            <a:r>
              <a:rPr lang="ru-RU" sz="2400" dirty="0" smtClean="0">
                <a:solidFill>
                  <a:srgbClr val="002060"/>
                </a:solidFill>
                <a:ea typeface="Microsoft YaHei" charset="-122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2060"/>
              </a:solidFill>
              <a:ea typeface="Microsoft YaHei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ea typeface="Microsoft YaHei" charset="-122"/>
              </a:rPr>
              <a:t>Непосредственно </a:t>
            </a:r>
            <a:r>
              <a:rPr lang="ru-RU" sz="2400" dirty="0">
                <a:solidFill>
                  <a:srgbClr val="002060"/>
                </a:solidFill>
                <a:ea typeface="Microsoft YaHei" charset="-122"/>
              </a:rPr>
              <a:t>в помещении, где находится участник ГИА, должно быть организовано </a:t>
            </a:r>
            <a:r>
              <a:rPr lang="ru-RU" sz="2400" b="1" dirty="0">
                <a:solidFill>
                  <a:srgbClr val="002060"/>
                </a:solidFill>
                <a:ea typeface="Microsoft YaHei" charset="-122"/>
              </a:rPr>
              <a:t>видеонаблюдение </a:t>
            </a:r>
            <a:r>
              <a:rPr lang="ru-RU" sz="2400" dirty="0">
                <a:solidFill>
                  <a:srgbClr val="002060"/>
                </a:solidFill>
                <a:ea typeface="Microsoft YaHei" charset="-122"/>
              </a:rPr>
              <a:t>без возможности трансляции вещания в сеть «Интернет» (в режиме офлайн).</a:t>
            </a:r>
            <a:r>
              <a:rPr lang="ru-RU" dirty="0"/>
              <a:t/>
            </a:r>
            <a:br>
              <a:rPr lang="ru-RU" dirty="0"/>
            </a:br>
            <a:endParaRPr lang="ru-RU" altLang="ru-RU" sz="2400" dirty="0">
              <a:solidFill>
                <a:srgbClr val="002060"/>
              </a:solidFill>
              <a:ea typeface="Microsoft YaHei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696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0" y="188640"/>
            <a:ext cx="878522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600" b="1" dirty="0">
                <a:solidFill>
                  <a:srgbClr val="C00000"/>
                </a:solidFill>
                <a:ea typeface="Microsoft YaHei" charset="-122"/>
              </a:rPr>
              <a:t>Из методических рекомендаций 2017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2802" y="908720"/>
            <a:ext cx="837173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ea typeface="Microsoft YaHei" charset="-122"/>
              </a:rPr>
              <a:t>Продолжительность</a:t>
            </a:r>
            <a:r>
              <a:rPr lang="ru-RU" sz="2400" dirty="0" smtClean="0">
                <a:solidFill>
                  <a:srgbClr val="002060"/>
                </a:solidFill>
                <a:ea typeface="Microsoft YaHei" charset="-122"/>
              </a:rPr>
              <a:t> </a:t>
            </a:r>
            <a:r>
              <a:rPr lang="ru-RU" sz="2400" dirty="0">
                <a:solidFill>
                  <a:srgbClr val="002060"/>
                </a:solidFill>
                <a:ea typeface="Microsoft YaHei" charset="-122"/>
              </a:rPr>
              <a:t>экзамена для участников с ОВЗ, детей-инвалидов и </a:t>
            </a:r>
            <a:r>
              <a:rPr lang="ru-RU" sz="2400" b="1" dirty="0">
                <a:solidFill>
                  <a:srgbClr val="002060"/>
                </a:solidFill>
                <a:ea typeface="Microsoft YaHei" charset="-122"/>
              </a:rPr>
              <a:t>инвалидов увеличивается на 1,5 часа.</a:t>
            </a:r>
            <a:r>
              <a:rPr lang="ru-RU" sz="2400" dirty="0">
                <a:solidFill>
                  <a:srgbClr val="002060"/>
                </a:solidFill>
                <a:ea typeface="Microsoft YaHei" charset="-122"/>
              </a:rPr>
              <a:t> Если участник ГИА выполнил работу ранее установленного срока, то организаторы могут принимать экзаменационные материалы до окончания экзамена. При этом участники ГИА могут покинуть аудиторию и ППЭ. </a:t>
            </a:r>
            <a:endParaRPr lang="ru-RU" sz="2400" dirty="0" smtClean="0">
              <a:solidFill>
                <a:srgbClr val="002060"/>
              </a:solidFill>
              <a:ea typeface="Microsoft YaHei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2060"/>
              </a:solidFill>
              <a:ea typeface="Microsoft YaHei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ea typeface="Microsoft YaHei" charset="-122"/>
              </a:rPr>
              <a:t>Доставка</a:t>
            </a:r>
            <a:r>
              <a:rPr lang="ru-RU" sz="2400" dirty="0">
                <a:solidFill>
                  <a:srgbClr val="002060"/>
                </a:solidFill>
                <a:ea typeface="Microsoft YaHei" charset="-122"/>
              </a:rPr>
              <a:t> экзаменационных материалов </a:t>
            </a:r>
            <a:r>
              <a:rPr lang="ru-RU" sz="2400" b="1" dirty="0">
                <a:solidFill>
                  <a:srgbClr val="002060"/>
                </a:solidFill>
                <a:ea typeface="Microsoft YaHei" charset="-122"/>
              </a:rPr>
              <a:t>из ППЭ в РЦОИ</a:t>
            </a:r>
            <a:r>
              <a:rPr lang="ru-RU" sz="2400" dirty="0">
                <a:solidFill>
                  <a:srgbClr val="002060"/>
                </a:solidFill>
                <a:ea typeface="Microsoft YaHei" charset="-122"/>
              </a:rPr>
              <a:t> производится уполномоченным представителем/членом ГЭК </a:t>
            </a:r>
            <a:r>
              <a:rPr lang="ru-RU" sz="2400" b="1" dirty="0">
                <a:solidFill>
                  <a:srgbClr val="002060"/>
                </a:solidFill>
                <a:ea typeface="Microsoft YaHei" charset="-122"/>
              </a:rPr>
              <a:t>незамедлительно по окончании процедуры сбора и оформления документов экзамена</a:t>
            </a:r>
            <a:r>
              <a:rPr lang="ru-RU" sz="2400" dirty="0">
                <a:solidFill>
                  <a:srgbClr val="002060"/>
                </a:solidFill>
                <a:ea typeface="Microsoft YaHei" charset="-122"/>
              </a:rPr>
              <a:t> для участников ГИА с ОВЗ, детей-инвалидов и инвалидов.</a:t>
            </a:r>
          </a:p>
          <a:p>
            <a:pPr marL="0" indent="0"/>
            <a:r>
              <a:rPr lang="ru-RU" dirty="0"/>
              <a:t/>
            </a:r>
            <a:br>
              <a:rPr lang="ru-RU" dirty="0"/>
            </a:br>
            <a:endParaRPr lang="ru-RU" altLang="ru-RU" sz="2400" dirty="0">
              <a:solidFill>
                <a:srgbClr val="002060"/>
              </a:solidFill>
              <a:ea typeface="Microsoft YaHei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3021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361</TotalTime>
  <Words>397</Words>
  <Application>Microsoft Office PowerPoint</Application>
  <PresentationFormat>Экран (4:3)</PresentationFormat>
  <Paragraphs>54</Paragraphs>
  <Slides>20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Составная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Адмская М.В.</dc:creator>
  <cp:lastModifiedBy>комп</cp:lastModifiedBy>
  <cp:revision>56</cp:revision>
  <cp:lastPrinted>1601-01-01T00:00:00Z</cp:lastPrinted>
  <dcterms:created xsi:type="dcterms:W3CDTF">2015-10-04T10:52:36Z</dcterms:created>
  <dcterms:modified xsi:type="dcterms:W3CDTF">2017-12-10T08:05:46Z</dcterms:modified>
</cp:coreProperties>
</file>