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2" r:id="rId2"/>
  </p:sldIdLst>
  <p:sldSz cx="9144000" cy="5715000" type="screen16x1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1BE"/>
    <a:srgbClr val="33AFA3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026" y="-37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B5478-CB39-4E61-B411-111BE11A04B8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4345D-B2CD-40AC-BFF9-FB3545CDF4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6B9F1-3A82-44C6-9128-87B76B1C603C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241425"/>
            <a:ext cx="53594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C8BA7-7782-4AD6-823E-2369C1CC25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0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91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8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594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4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78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933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639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38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88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701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DA08-EDCE-4B76-A32D-62C1087EB363}" type="datetimeFigureOut">
              <a:rPr lang="ru-RU" smtClean="0"/>
              <a:t>17.08.2022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B8B4-C0DC-4C0C-A3C0-54A2B56804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2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2823</TotalTime>
  <Words>0</Words>
  <Application>Microsoft Office PowerPoint</Application>
  <PresentationFormat>Экран (16:10)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113</cp:revision>
  <cp:lastPrinted>2021-02-01T14:27:46Z</cp:lastPrinted>
  <dcterms:created xsi:type="dcterms:W3CDTF">2020-08-12T08:27:35Z</dcterms:created>
  <dcterms:modified xsi:type="dcterms:W3CDTF">2022-08-17T07:23:08Z</dcterms:modified>
</cp:coreProperties>
</file>