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73" r:id="rId8"/>
    <p:sldId id="265" r:id="rId9"/>
    <p:sldId id="268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География 2\Geografiya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75656" y="1484784"/>
            <a:ext cx="6408712" cy="1470025"/>
          </a:xfrm>
          <a:solidFill>
            <a:schemeClr val="l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>
              <a:defRPr sz="4800" b="1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661248"/>
            <a:ext cx="5559775" cy="8640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5706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38478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ProPowerPoint\География 2\Geografiya-2-Sli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200800" cy="792088"/>
          </a:xfrm>
          <a:prstGeom prst="rect">
            <a:avLst/>
          </a:prstGeom>
          <a:solidFill>
            <a:schemeClr val="accent1"/>
          </a:soli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8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3166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424936" cy="24482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Системно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еятельностный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подход в обучении как условие развития личности в системе формирования УУД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149080"/>
            <a:ext cx="6480720" cy="1656184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Белякова Юлия Александровна,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учитель географии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МБОУ Дорогобужская СОШ №2 </a:t>
            </a:r>
          </a:p>
          <a:p>
            <a:pPr algn="l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515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200800" cy="165618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ПРОЕКТНАЯ И ИССЛЕДОВАТЕЛЬСКАЯ ДЕЯТЕЛЬНОСТЬ – ПРОЦЕСС УЧЕНИЯ ДОЛЖЕН БЫТЬ ТВОРЧЕСКИМ!</a:t>
            </a:r>
            <a:endParaRPr lang="ru-RU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40"/>
            <a:ext cx="8712968" cy="4608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Учебный проект – самостоятельная, творческая, завершенная работа обучающегося,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соответствующая его возрастным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возможностям и выполненная в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соответствии с обобщенным алгоритмом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проектирования: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идеи до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её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воплощения в реальность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Примеры: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Необитаемый остров.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Моё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турагенство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Путешествие к центру Земли.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user\Desktop\IMG_12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653136"/>
            <a:ext cx="2454027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user\Desktop\мама разное\Открытый урок Беляковой Ю.А. 20.02.15\HO5C4397.JPG"/>
          <p:cNvPicPr/>
          <p:nvPr/>
        </p:nvPicPr>
        <p:blipFill>
          <a:blip r:embed="rId3" cstate="print">
            <a:lum contrast="10000"/>
          </a:blip>
          <a:srcRect l="39368" t="17666"/>
          <a:stretch>
            <a:fillRect/>
          </a:stretch>
        </p:blipFill>
        <p:spPr bwMode="auto">
          <a:xfrm>
            <a:off x="6516216" y="2420888"/>
            <a:ext cx="2304256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200800" cy="93610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ТВОРЧЕСКАЯ  ПРАКТИЧЕСКАЯ РАБОТА</a:t>
            </a:r>
            <a:endParaRPr lang="ru-RU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мама разное\Открытый урок Беляковой Ю.А. 20.02.15\HO5C4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152" r="37370" b="12116"/>
          <a:stretch>
            <a:fillRect/>
          </a:stretch>
        </p:blipFill>
        <p:spPr bwMode="auto">
          <a:xfrm>
            <a:off x="6114172" y="1268760"/>
            <a:ext cx="241826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user\Desktop\мама разное\Открытый урок Беляковой Ю.А. 20.02.15\HO5C44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789040"/>
            <a:ext cx="2556284" cy="1704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07504" y="1412776"/>
            <a:ext cx="5904656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творческой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практической работе деятельность школьников осуществляется на уровне переноса знаний. У них формируется готовность применять в повседневной жизни усвоенные знания и умения, которые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впоследствии станут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основой для формирования ключевых компетенций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(анализ, интерпретация, оценивание и прогнозирование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ПРИМЕРЫ: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Составление плана местности на основе сюжета сказки «Гуси – лебеди»;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Составление маршрута путешествия по странам Северной Америки;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Путешествие в страну Эльдорадо;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«Где родился, там и пригодился» (характеристика местного предприятия).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200800" cy="1296144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ПРИЁМЫ ФОРМИРОВАНИЯ АССОЦИАТИВНО – ОБРАЗНОГО МЫШЛЕНИЯ 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853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Деятельностная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цель: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выстроить процесс обучения так, чтобы мозг учеников мог «увидеть» картину рассматриваемой проблемы целостно.</a:t>
            </a:r>
          </a:p>
          <a:p>
            <a:pPr lvl="0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Целесообразность применения:  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----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Ассоциативное мышление – это процесс, направленный на                         установление связей между предметами и благодаря этому                                    созданию  совершенно уникальной по масштабам и                                       содержанию   «картины» мира, объектов и явлений для анализа и обобщения.</a:t>
            </a:r>
          </a:p>
          <a:p>
            <a:pPr lvl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Ассоциативному мышлению отводится важнейшая роль в творческом процессе, так как оно способно выявлять существенные, но                                              глубоко скрытые свойства объектов. Таким образом, это                               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оригинальное, нестереотипное мышление. </a:t>
            </a:r>
          </a:p>
          <a:p>
            <a:pPr lvl="0">
              <a:buNone/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Приёмы: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опорные сигналы; фрагменты музыкальных                                  произведений;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кроссенс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 элементы народного                                          творчества; фрагменты литературных произведений.</a:t>
            </a:r>
            <a:endParaRPr lang="ru-RU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мама разное\Открытый урок Беляковой Ю.А. 20.02.15\HO5C4387.JPG"/>
          <p:cNvPicPr/>
          <p:nvPr/>
        </p:nvPicPr>
        <p:blipFill>
          <a:blip r:embed="rId2" cstate="print"/>
          <a:srcRect l="5452" t="5048"/>
          <a:stretch>
            <a:fillRect/>
          </a:stretch>
        </p:blipFill>
        <p:spPr bwMode="auto">
          <a:xfrm>
            <a:off x="6660232" y="2420888"/>
            <a:ext cx="2125985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user\Desktop\мама разное\Открытый урок Беляковой Ю.А. 20.02.15\HO5C4389.JPG"/>
          <p:cNvPicPr/>
          <p:nvPr/>
        </p:nvPicPr>
        <p:blipFill>
          <a:blip r:embed="rId3" cstate="print"/>
          <a:srcRect t="4906" r="4598" b="-16"/>
          <a:stretch>
            <a:fillRect/>
          </a:stretch>
        </p:blipFill>
        <p:spPr bwMode="auto">
          <a:xfrm>
            <a:off x="6660232" y="4509120"/>
            <a:ext cx="2204343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K:\ProPowerPoint\География 2\Geografiya-2_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71" y="-17078"/>
            <a:ext cx="9166771" cy="6875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7200800" cy="79208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ПРОТИВОРЕЧИЯ</a:t>
            </a:r>
            <a:endParaRPr lang="ru-RU" sz="4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63688" y="1196752"/>
          <a:ext cx="7272808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404"/>
                <a:gridCol w="3636404"/>
              </a:tblGrid>
              <a:tr h="1767840"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современные требования к организации учебно-воспитательного процесса (</a:t>
                      </a:r>
                      <a:r>
                        <a:rPr lang="ru-RU" sz="2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деятельностный</a:t>
                      </a:r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подход), результатам обучения </a:t>
                      </a:r>
                      <a:endParaRPr lang="ru-RU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низкий уровень самостоятельной активности учащихся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 времени на изучение предмета 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оставшийся неизменным объем содержания предмета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необходимость активной самостоятельной деятельности учащихся 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у них знаний и умений, позволяющих самостоятельно добывать знания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9285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668344" cy="321297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ПОВЫШЕНИЕ АКТИВНОЙ УЧЕБНО – ПОЗНАВАТЕЛЬНОЙ ДЕЯТЕЛЬНОСТИ УЧАЩИХСЯ, КОТОРАЯ БУДЕТ ОБЕСПЕЧИВАТЬ ОРГАНИЗАЦИЮ УЧЕНИЯ КАК МОТИВИРОВАННОГО, ЦЕЛЕНАПРАВЛЕННОГО, САМОУПРАВЛЯЕМОГО  ПРОЦЕССА.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284984"/>
            <a:ext cx="9144000" cy="34563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развитие познавательных творческих способностей учащихся через активные формы деятельности , способствующие формированию УУД в процессе изучения географии.</a:t>
            </a:r>
          </a:p>
          <a:p>
            <a:pPr>
              <a:buNone/>
            </a:pP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296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Внедрять в образовательный процесс  способы обучения, формы работы, способствующие повышению интереса к предмету география, повышению познавательной активности, и как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следствие – формированию УУД;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Содействовать раскрытию способностей; интеллектуального, творческого, нравственного потенциала каждого ученика;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Создавать необходимые условия для развития умений учащихся самостоятельно мыслить, ориентироваться в новой ситуации, находить свои подходы к решению проблем.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K:\ProPowerPoint\География 2\Geografiya-2_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78"/>
            <a:ext cx="9166771" cy="6875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7200800" cy="79208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ТЕОРЕТИЧЕСКИЕ ОСНОВЫ</a:t>
            </a:r>
            <a:endParaRPr lang="ru-RU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727440" y="5760720"/>
          <a:ext cx="41656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86000" y="1124744"/>
            <a:ext cx="53103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Д.Дьюи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Петерсон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Л.Г.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Леонтьев А.Н.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Рубинштейн С.А.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zrns.ru/images_new/ot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66539">
            <a:off x="1472118" y="3775398"/>
            <a:ext cx="194421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tatic.my-shop.ru/product/2/32/31676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46396">
            <a:off x="3275856" y="3789040"/>
            <a:ext cx="1944216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iknigi.net/books_files/covers/thumbs_300/ot-rebenka-k-miru-ot-mira-k-rebenku-sbornik-10012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59239">
            <a:off x="5148064" y="3789040"/>
            <a:ext cx="1915918" cy="2874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http://iknigi.net/books_files/covers/thumbs_300/stanovlenie-psihologii-deyatelnosti-7519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02105">
            <a:off x="7020272" y="3789040"/>
            <a:ext cx="1921390" cy="2878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59285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K:\ProPowerPoint\География 2\Geografiya-2_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6771" cy="6875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7200800" cy="792088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ОБРАЗОВАТЕЛЬНЫЕ ТЕХНОЛОГИИ</a:t>
            </a:r>
            <a:endParaRPr lang="ru-RU" sz="3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727440" y="5760720"/>
          <a:ext cx="41656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691680" y="1124744"/>
            <a:ext cx="745232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проблемного обучения 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развивающего обучения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дифференцированного обучения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технология сотрудничества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информационно-коммуникационные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игровые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285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МЕТОДЫ И ПРИЁМЫ</a:t>
            </a:r>
            <a:endParaRPr lang="ru-RU" sz="3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исследовательский метод;</a:t>
            </a:r>
          </a:p>
          <a:p>
            <a:pPr>
              <a:buFont typeface="Wingdings" pitchFamily="2" charset="2"/>
              <a:buChar char="ü"/>
            </a:pPr>
            <a:r>
              <a:rPr lang="ru-RU" sz="3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метод проектов ;</a:t>
            </a:r>
          </a:p>
          <a:p>
            <a:pPr>
              <a:buFont typeface="Wingdings" pitchFamily="2" charset="2"/>
              <a:buChar char="ü"/>
            </a:pPr>
            <a:r>
              <a:rPr lang="ru-RU" sz="3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творческая практическая работа;</a:t>
            </a:r>
          </a:p>
          <a:p>
            <a:pPr>
              <a:buFont typeface="Wingdings" pitchFamily="2" charset="2"/>
              <a:buChar char="ü"/>
            </a:pPr>
            <a:r>
              <a:rPr lang="ru-RU" sz="3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приёмы формирования </a:t>
            </a:r>
            <a:r>
              <a:rPr lang="ru-RU" sz="3600" b="1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ассоциатвно</a:t>
            </a:r>
            <a:r>
              <a:rPr lang="ru-RU" sz="3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– образного мышления (</a:t>
            </a:r>
            <a:r>
              <a:rPr lang="ru-RU" sz="3600" b="1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кроссенс</a:t>
            </a:r>
            <a:r>
              <a:rPr lang="ru-RU" sz="3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Font typeface="Wingdings" pitchFamily="2" charset="2"/>
              <a:buChar char="ü"/>
            </a:pPr>
            <a:r>
              <a:rPr lang="ru-RU" sz="3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графические приёмы (кластер, «деревья решений», диаграммы).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200800" cy="144016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ПРОБЛЕМНОЕ ИЗЛОЖЕНИЕ – </a:t>
            </a:r>
            <a:b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 КЛАССУ НЕ С ОТВЕТОМ, </a:t>
            </a:r>
            <a:b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 С ВОПРОСОМ.</a:t>
            </a:r>
            <a:endParaRPr lang="ru-RU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мама разное\Открытый урок Беляковой Ю.А. 20.02.15\HO5C44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073" r="21313"/>
          <a:stretch>
            <a:fillRect/>
          </a:stretch>
        </p:blipFill>
        <p:spPr bwMode="auto">
          <a:xfrm>
            <a:off x="6012160" y="1988840"/>
            <a:ext cx="2430125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1844824"/>
            <a:ext cx="4752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Проблема –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трудность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требующая исследовательской активности, приводящей к решению противоречия между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знанием  и незнанием,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обычным и необычным–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 готового способа решения!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77072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ПРИМЕРЫ: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Почему иногда территории лежащие на побережье океанов получают так мало осадков?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Пустыня – закономерность или аномалия?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Почему дует ветер?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Почему экваториальные леса не доходят до Индийского океана?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Почему говорят: «Завтра ожидается холодный южный ветер?»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ПЕДАГОГИКА СОТРУДНИЧЕСТВА</a:t>
            </a:r>
            <a:endParaRPr lang="ru-RU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Важнейшие принципы педагогики сотрудничества: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взаимоуважительные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отношения педагога                                                         и учащихся;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высокие требования к уровню образования,                              воспитания совмещаются с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оказанием                                              помощи в обучении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предоставление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возможности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учащимся осуществлять деятельность, изучать учебный материал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                                 уровне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потребностей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 но не ниже                                                 основного, базового уровня);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приоритетное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воспитание нравственных                           и творческих качеств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у детей, оказание                              помощи в самоопределении в соответствии с их интересами и способностями.</a:t>
            </a:r>
          </a:p>
          <a:p>
            <a:endParaRPr lang="ru-RU" dirty="0"/>
          </a:p>
        </p:txBody>
      </p:sp>
      <p:pic>
        <p:nvPicPr>
          <p:cNvPr id="4" name="Picture 2" descr="C:\Users\user\Desktop\мама разное\Открытый урок Беляковой Ю.А. 20.02.15\HO5C43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988840"/>
            <a:ext cx="2412268" cy="1608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user\Desktop\мама разное\Открытый урок Беляковой Ю.А. 20.02.15\HO5C4455.JPG"/>
          <p:cNvPicPr/>
          <p:nvPr/>
        </p:nvPicPr>
        <p:blipFill>
          <a:blip r:embed="rId3" cstate="print"/>
          <a:srcRect t="5049" r="3302" b="10086"/>
          <a:stretch>
            <a:fillRect/>
          </a:stretch>
        </p:blipFill>
        <p:spPr bwMode="auto">
          <a:xfrm>
            <a:off x="6516216" y="4149080"/>
            <a:ext cx="2442249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grafik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Geografik</Template>
  <TotalTime>543</TotalTime>
  <Words>627</Words>
  <Application>Microsoft Office PowerPoint</Application>
  <PresentationFormat>Экран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Geografik</vt:lpstr>
      <vt:lpstr>Системно - деятельностный подход в обучении как условие развития личности в системе формирования УУД</vt:lpstr>
      <vt:lpstr>ПРОТИВОРЕЧИЯ</vt:lpstr>
      <vt:lpstr>ПРОБЛЕМА: ПОВЫШЕНИЕ АКТИВНОЙ УЧЕБНО – ПОЗНАВАТЕЛЬНОЙ ДЕЯТЕЛЬНОСТИ УЧАЩИХСЯ, КОТОРАЯ БУДЕТ ОБЕСПЕЧИВАТЬ ОРГАНИЗАЦИЮ УЧЕНИЯ КАК МОТИВИРОВАННОГО, ЦЕЛЕНАПРАВЛЕННОГО, САМОУПРАВЛЯЕМОГО  ПРОЦЕССА.</vt:lpstr>
      <vt:lpstr>ЗАДАЧИ:</vt:lpstr>
      <vt:lpstr>ТЕОРЕТИЧЕСКИЕ ОСНОВЫ</vt:lpstr>
      <vt:lpstr>ОБРАЗОВАТЕЛЬНЫЕ ТЕХНОЛОГИИ</vt:lpstr>
      <vt:lpstr>МЕТОДЫ И ПРИЁМЫ</vt:lpstr>
      <vt:lpstr>ПРОБЛЕМНОЕ ИЗЛОЖЕНИЕ –  К КЛАССУ НЕ С ОТВЕТОМ,  А С ВОПРОСОМ.</vt:lpstr>
      <vt:lpstr>ПЕДАГОГИКА СОТРУДНИЧЕСТВА</vt:lpstr>
      <vt:lpstr>ПРОЕКТНАЯ И ИССЛЕДОВАТЕЛЬСКАЯ ДЕЯТЕЛЬНОСТЬ – ПРОЦЕСС УЧЕНИЯ ДОЛЖЕН БЫТЬ ТВОРЧЕСКИМ!</vt:lpstr>
      <vt:lpstr>ТВОРЧЕСКАЯ  ПРАКТИЧЕСКАЯ РАБОТА</vt:lpstr>
      <vt:lpstr>ПРИЁМЫ ФОРМИРОВАНИЯ АССОЦИАТИВНО – ОБРАЗНОГО МЫШЛЕНИЯ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Деятельностный подход в обучении как условие развития личности в системе формирования УУД</dc:title>
  <dc:creator>user</dc:creator>
  <dc:description>http://propowerpoint.ru - Бесплатные шаблоны для презентаций. Полезные советы и уроки  PowerPoint .</dc:description>
  <cp:lastModifiedBy>user</cp:lastModifiedBy>
  <cp:revision>62</cp:revision>
  <dcterms:created xsi:type="dcterms:W3CDTF">2016-01-28T14:52:04Z</dcterms:created>
  <dcterms:modified xsi:type="dcterms:W3CDTF">2016-11-17T12:34:35Z</dcterms:modified>
</cp:coreProperties>
</file>