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80" r:id="rId3"/>
    <p:sldId id="281" r:id="rId4"/>
    <p:sldId id="317" r:id="rId5"/>
    <p:sldId id="316" r:id="rId6"/>
    <p:sldId id="313" r:id="rId7"/>
    <p:sldId id="312" r:id="rId8"/>
    <p:sldId id="295" r:id="rId9"/>
    <p:sldId id="282" r:id="rId10"/>
    <p:sldId id="257" r:id="rId11"/>
    <p:sldId id="283" r:id="rId12"/>
    <p:sldId id="259" r:id="rId13"/>
    <p:sldId id="286" r:id="rId14"/>
    <p:sldId id="287" r:id="rId15"/>
    <p:sldId id="288" r:id="rId16"/>
    <p:sldId id="289" r:id="rId17"/>
    <p:sldId id="269" r:id="rId18"/>
    <p:sldId id="270" r:id="rId19"/>
    <p:sldId id="261" r:id="rId20"/>
    <p:sldId id="294" r:id="rId21"/>
    <p:sldId id="260" r:id="rId22"/>
    <p:sldId id="293" r:id="rId23"/>
    <p:sldId id="290" r:id="rId24"/>
    <p:sldId id="291" r:id="rId25"/>
    <p:sldId id="264" r:id="rId26"/>
    <p:sldId id="266" r:id="rId27"/>
    <p:sldId id="299" r:id="rId28"/>
    <p:sldId id="300" r:id="rId29"/>
    <p:sldId id="298" r:id="rId30"/>
    <p:sldId id="297" r:id="rId31"/>
    <p:sldId id="302" r:id="rId32"/>
    <p:sldId id="271" r:id="rId33"/>
    <p:sldId id="272" r:id="rId34"/>
    <p:sldId id="273" r:id="rId35"/>
    <p:sldId id="279" r:id="rId36"/>
    <p:sldId id="277" r:id="rId37"/>
    <p:sldId id="274" r:id="rId38"/>
    <p:sldId id="292" r:id="rId39"/>
    <p:sldId id="314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636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03" autoAdjust="0"/>
  </p:normalViewPr>
  <p:slideViewPr>
    <p:cSldViewPr>
      <p:cViewPr>
        <p:scale>
          <a:sx n="66" d="100"/>
          <a:sy n="66" d="100"/>
        </p:scale>
        <p:origin x="-165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25409-EC3C-4FCC-9C6C-BEBBAB349619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DE282F8-FB76-4B57-9CF8-ED13333ED262}">
      <dgm:prSet phldrT="[Текст]"/>
      <dgm:spPr/>
      <dgm:t>
        <a:bodyPr/>
        <a:lstStyle/>
        <a:p>
          <a:r>
            <a:rPr lang="ru-RU" dirty="0" smtClean="0"/>
            <a:t> Внимательно читаем высказывание</a:t>
          </a:r>
          <a:endParaRPr lang="ru-RU" dirty="0"/>
        </a:p>
      </dgm:t>
    </dgm:pt>
    <dgm:pt modelId="{F0CA9BCE-F908-4F07-9C31-86FE11271C37}" type="parTrans" cxnId="{75F9F9F5-D37A-47B9-8FA4-5116A6D5E208}">
      <dgm:prSet/>
      <dgm:spPr/>
      <dgm:t>
        <a:bodyPr/>
        <a:lstStyle/>
        <a:p>
          <a:endParaRPr lang="ru-RU"/>
        </a:p>
      </dgm:t>
    </dgm:pt>
    <dgm:pt modelId="{79CE2696-B594-4F92-B3F6-F1CE514467F3}" type="sibTrans" cxnId="{75F9F9F5-D37A-47B9-8FA4-5116A6D5E208}">
      <dgm:prSet/>
      <dgm:spPr/>
      <dgm:t>
        <a:bodyPr/>
        <a:lstStyle/>
        <a:p>
          <a:endParaRPr lang="ru-RU"/>
        </a:p>
      </dgm:t>
    </dgm:pt>
    <dgm:pt modelId="{D6514E58-CC19-427A-8CF4-E1C4BDF9939B}">
      <dgm:prSet phldrT="[Текст]"/>
      <dgm:spPr/>
      <dgm:t>
        <a:bodyPr/>
        <a:lstStyle/>
        <a:p>
          <a:r>
            <a:rPr lang="ru-RU" dirty="0" smtClean="0"/>
            <a:t> Выделяем в нём слова, связанные с лингвистикой</a:t>
          </a:r>
          <a:endParaRPr lang="ru-RU" dirty="0"/>
        </a:p>
      </dgm:t>
    </dgm:pt>
    <dgm:pt modelId="{10F9F1B4-E94B-4B7B-8291-021966E6D594}" type="parTrans" cxnId="{E74A8C3B-2AE9-424F-AB6F-DF7A05A435CD}">
      <dgm:prSet/>
      <dgm:spPr/>
      <dgm:t>
        <a:bodyPr/>
        <a:lstStyle/>
        <a:p>
          <a:endParaRPr lang="ru-RU"/>
        </a:p>
      </dgm:t>
    </dgm:pt>
    <dgm:pt modelId="{E5E1319D-5BFD-40D0-BB73-5BA74347BA36}" type="sibTrans" cxnId="{E74A8C3B-2AE9-424F-AB6F-DF7A05A435CD}">
      <dgm:prSet/>
      <dgm:spPr/>
      <dgm:t>
        <a:bodyPr/>
        <a:lstStyle/>
        <a:p>
          <a:endParaRPr lang="ru-RU"/>
        </a:p>
      </dgm:t>
    </dgm:pt>
    <dgm:pt modelId="{E046349C-A635-49A0-BE82-3760D1974713}">
      <dgm:prSet phldrT="[Текст]"/>
      <dgm:spPr/>
      <dgm:t>
        <a:bodyPr/>
        <a:lstStyle/>
        <a:p>
          <a:r>
            <a:rPr lang="ru-RU" dirty="0" smtClean="0"/>
            <a:t>Находим в тексте Пример 1 и Пример 2 и определяем их роль</a:t>
          </a:r>
          <a:endParaRPr lang="ru-RU" dirty="0"/>
        </a:p>
      </dgm:t>
    </dgm:pt>
    <dgm:pt modelId="{52A0791E-33A7-47D5-A089-26BB6C2C5669}" type="parTrans" cxnId="{324BF144-190D-4124-BB96-E460BF012831}">
      <dgm:prSet/>
      <dgm:spPr/>
      <dgm:t>
        <a:bodyPr/>
        <a:lstStyle/>
        <a:p>
          <a:endParaRPr lang="ru-RU"/>
        </a:p>
      </dgm:t>
    </dgm:pt>
    <dgm:pt modelId="{9EA82E02-D724-420A-A2B1-2D79429384BF}" type="sibTrans" cxnId="{324BF144-190D-4124-BB96-E460BF012831}">
      <dgm:prSet/>
      <dgm:spPr/>
      <dgm:t>
        <a:bodyPr/>
        <a:lstStyle/>
        <a:p>
          <a:endParaRPr lang="ru-RU"/>
        </a:p>
      </dgm:t>
    </dgm:pt>
    <dgm:pt modelId="{BCCAD9B2-BEDD-4641-938A-28DFFB44FD4E}">
      <dgm:prSet/>
      <dgm:spPr/>
      <dgm:t>
        <a:bodyPr/>
        <a:lstStyle/>
        <a:p>
          <a:r>
            <a:rPr lang="ru-RU" dirty="0" smtClean="0"/>
            <a:t>   Определяем, какие  языковые средства  следует искать  в тексте</a:t>
          </a:r>
          <a:endParaRPr lang="ru-RU" dirty="0"/>
        </a:p>
      </dgm:t>
    </dgm:pt>
    <dgm:pt modelId="{57CD9A41-854B-4D23-AD71-F0607F1E4A27}" type="parTrans" cxnId="{B23F594F-D06D-4C18-9874-0917D9C5BE6E}">
      <dgm:prSet/>
      <dgm:spPr/>
      <dgm:t>
        <a:bodyPr/>
        <a:lstStyle/>
        <a:p>
          <a:endParaRPr lang="ru-RU"/>
        </a:p>
      </dgm:t>
    </dgm:pt>
    <dgm:pt modelId="{150F944E-FAF5-42D8-9767-358960755D77}" type="sibTrans" cxnId="{B23F594F-D06D-4C18-9874-0917D9C5BE6E}">
      <dgm:prSet/>
      <dgm:spPr/>
      <dgm:t>
        <a:bodyPr/>
        <a:lstStyle/>
        <a:p>
          <a:endParaRPr lang="ru-RU"/>
        </a:p>
      </dgm:t>
    </dgm:pt>
    <dgm:pt modelId="{5B7506B0-D255-45D8-B948-399E5DC5A07C}" type="pres">
      <dgm:prSet presAssocID="{EC225409-EC3C-4FCC-9C6C-BEBBAB349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BFDF5-FC4B-43D7-A7D7-47F09DA5F499}" type="pres">
      <dgm:prSet presAssocID="{E046349C-A635-49A0-BE82-3760D1974713}" presName="boxAndChildren" presStyleCnt="0"/>
      <dgm:spPr/>
      <dgm:t>
        <a:bodyPr/>
        <a:lstStyle/>
        <a:p>
          <a:endParaRPr lang="ru-RU"/>
        </a:p>
      </dgm:t>
    </dgm:pt>
    <dgm:pt modelId="{BE9458E1-F20C-4626-8E04-7E08A29A3245}" type="pres">
      <dgm:prSet presAssocID="{E046349C-A635-49A0-BE82-3760D1974713}" presName="parentTextBox" presStyleLbl="node1" presStyleIdx="0" presStyleCnt="4"/>
      <dgm:spPr/>
      <dgm:t>
        <a:bodyPr/>
        <a:lstStyle/>
        <a:p>
          <a:endParaRPr lang="ru-RU"/>
        </a:p>
      </dgm:t>
    </dgm:pt>
    <dgm:pt modelId="{39A5101D-1BFB-483F-B265-7D1C27813CFD}" type="pres">
      <dgm:prSet presAssocID="{150F944E-FAF5-42D8-9767-358960755D77}" presName="sp" presStyleCnt="0"/>
      <dgm:spPr/>
      <dgm:t>
        <a:bodyPr/>
        <a:lstStyle/>
        <a:p>
          <a:endParaRPr lang="ru-RU"/>
        </a:p>
      </dgm:t>
    </dgm:pt>
    <dgm:pt modelId="{0EC8BF35-297F-41EC-8972-9A839B877C91}" type="pres">
      <dgm:prSet presAssocID="{BCCAD9B2-BEDD-4641-938A-28DFFB44FD4E}" presName="arrowAndChildren" presStyleCnt="0"/>
      <dgm:spPr/>
      <dgm:t>
        <a:bodyPr/>
        <a:lstStyle/>
        <a:p>
          <a:endParaRPr lang="ru-RU"/>
        </a:p>
      </dgm:t>
    </dgm:pt>
    <dgm:pt modelId="{72AD99E6-D830-4CF3-9A50-3D7FFF02058B}" type="pres">
      <dgm:prSet presAssocID="{BCCAD9B2-BEDD-4641-938A-28DFFB44FD4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9BC92B37-5B1D-453B-834A-2901C906C3C7}" type="pres">
      <dgm:prSet presAssocID="{E5E1319D-5BFD-40D0-BB73-5BA74347BA36}" presName="sp" presStyleCnt="0"/>
      <dgm:spPr/>
      <dgm:t>
        <a:bodyPr/>
        <a:lstStyle/>
        <a:p>
          <a:endParaRPr lang="ru-RU"/>
        </a:p>
      </dgm:t>
    </dgm:pt>
    <dgm:pt modelId="{AF8818D5-8689-49EF-9547-0998E520ED5A}" type="pres">
      <dgm:prSet presAssocID="{D6514E58-CC19-427A-8CF4-E1C4BDF9939B}" presName="arrowAndChildren" presStyleCnt="0"/>
      <dgm:spPr/>
      <dgm:t>
        <a:bodyPr/>
        <a:lstStyle/>
        <a:p>
          <a:endParaRPr lang="ru-RU"/>
        </a:p>
      </dgm:t>
    </dgm:pt>
    <dgm:pt modelId="{B7B83355-CF27-41FE-83AB-105FC902D3BB}" type="pres">
      <dgm:prSet presAssocID="{D6514E58-CC19-427A-8CF4-E1C4BDF9939B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10020FA-3387-4965-A722-99D46F417302}" type="pres">
      <dgm:prSet presAssocID="{79CE2696-B594-4F92-B3F6-F1CE514467F3}" presName="sp" presStyleCnt="0"/>
      <dgm:spPr/>
      <dgm:t>
        <a:bodyPr/>
        <a:lstStyle/>
        <a:p>
          <a:endParaRPr lang="ru-RU"/>
        </a:p>
      </dgm:t>
    </dgm:pt>
    <dgm:pt modelId="{48F6B13E-817D-4713-99B3-37B13D5AC549}" type="pres">
      <dgm:prSet presAssocID="{3DE282F8-FB76-4B57-9CF8-ED13333ED262}" presName="arrowAndChildren" presStyleCnt="0"/>
      <dgm:spPr/>
      <dgm:t>
        <a:bodyPr/>
        <a:lstStyle/>
        <a:p>
          <a:endParaRPr lang="ru-RU"/>
        </a:p>
      </dgm:t>
    </dgm:pt>
    <dgm:pt modelId="{17894371-3896-42B7-8C05-B5288B90F04F}" type="pres">
      <dgm:prSet presAssocID="{3DE282F8-FB76-4B57-9CF8-ED13333ED262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1335BAF7-FAE2-4230-A9F8-CF2959F9E7C5}" type="presOf" srcId="{EC225409-EC3C-4FCC-9C6C-BEBBAB349619}" destId="{5B7506B0-D255-45D8-B948-399E5DC5A07C}" srcOrd="0" destOrd="0" presId="urn:microsoft.com/office/officeart/2005/8/layout/process4"/>
    <dgm:cxn modelId="{7DD332AA-0488-41CC-A037-41CE6CC22480}" type="presOf" srcId="{3DE282F8-FB76-4B57-9CF8-ED13333ED262}" destId="{17894371-3896-42B7-8C05-B5288B90F04F}" srcOrd="0" destOrd="0" presId="urn:microsoft.com/office/officeart/2005/8/layout/process4"/>
    <dgm:cxn modelId="{DFD2E777-A79D-4C0D-8C8F-938375A4DF90}" type="presOf" srcId="{E046349C-A635-49A0-BE82-3760D1974713}" destId="{BE9458E1-F20C-4626-8E04-7E08A29A3245}" srcOrd="0" destOrd="0" presId="urn:microsoft.com/office/officeart/2005/8/layout/process4"/>
    <dgm:cxn modelId="{324BF144-190D-4124-BB96-E460BF012831}" srcId="{EC225409-EC3C-4FCC-9C6C-BEBBAB349619}" destId="{E046349C-A635-49A0-BE82-3760D1974713}" srcOrd="3" destOrd="0" parTransId="{52A0791E-33A7-47D5-A089-26BB6C2C5669}" sibTransId="{9EA82E02-D724-420A-A2B1-2D79429384BF}"/>
    <dgm:cxn modelId="{4AD7FF92-0BBD-4D41-86B8-B466FA44D5FC}" type="presOf" srcId="{D6514E58-CC19-427A-8CF4-E1C4BDF9939B}" destId="{B7B83355-CF27-41FE-83AB-105FC902D3BB}" srcOrd="0" destOrd="0" presId="urn:microsoft.com/office/officeart/2005/8/layout/process4"/>
    <dgm:cxn modelId="{B23F594F-D06D-4C18-9874-0917D9C5BE6E}" srcId="{EC225409-EC3C-4FCC-9C6C-BEBBAB349619}" destId="{BCCAD9B2-BEDD-4641-938A-28DFFB44FD4E}" srcOrd="2" destOrd="0" parTransId="{57CD9A41-854B-4D23-AD71-F0607F1E4A27}" sibTransId="{150F944E-FAF5-42D8-9767-358960755D77}"/>
    <dgm:cxn modelId="{1F70DF39-AB81-4CB2-85AC-D315C8E4DFBD}" type="presOf" srcId="{BCCAD9B2-BEDD-4641-938A-28DFFB44FD4E}" destId="{72AD99E6-D830-4CF3-9A50-3D7FFF02058B}" srcOrd="0" destOrd="0" presId="urn:microsoft.com/office/officeart/2005/8/layout/process4"/>
    <dgm:cxn modelId="{75F9F9F5-D37A-47B9-8FA4-5116A6D5E208}" srcId="{EC225409-EC3C-4FCC-9C6C-BEBBAB349619}" destId="{3DE282F8-FB76-4B57-9CF8-ED13333ED262}" srcOrd="0" destOrd="0" parTransId="{F0CA9BCE-F908-4F07-9C31-86FE11271C37}" sibTransId="{79CE2696-B594-4F92-B3F6-F1CE514467F3}"/>
    <dgm:cxn modelId="{E74A8C3B-2AE9-424F-AB6F-DF7A05A435CD}" srcId="{EC225409-EC3C-4FCC-9C6C-BEBBAB349619}" destId="{D6514E58-CC19-427A-8CF4-E1C4BDF9939B}" srcOrd="1" destOrd="0" parTransId="{10F9F1B4-E94B-4B7B-8291-021966E6D594}" sibTransId="{E5E1319D-5BFD-40D0-BB73-5BA74347BA36}"/>
    <dgm:cxn modelId="{F819B577-FC03-4802-A1B0-1D4BCFC034CF}" type="presParOf" srcId="{5B7506B0-D255-45D8-B948-399E5DC5A07C}" destId="{FBEBFDF5-FC4B-43D7-A7D7-47F09DA5F499}" srcOrd="0" destOrd="0" presId="urn:microsoft.com/office/officeart/2005/8/layout/process4"/>
    <dgm:cxn modelId="{AFD429DD-FA8C-442B-8046-764A8BB96ACE}" type="presParOf" srcId="{FBEBFDF5-FC4B-43D7-A7D7-47F09DA5F499}" destId="{BE9458E1-F20C-4626-8E04-7E08A29A3245}" srcOrd="0" destOrd="0" presId="urn:microsoft.com/office/officeart/2005/8/layout/process4"/>
    <dgm:cxn modelId="{BE7001BC-21AA-4BDE-90BD-639002C0EDEA}" type="presParOf" srcId="{5B7506B0-D255-45D8-B948-399E5DC5A07C}" destId="{39A5101D-1BFB-483F-B265-7D1C27813CFD}" srcOrd="1" destOrd="0" presId="urn:microsoft.com/office/officeart/2005/8/layout/process4"/>
    <dgm:cxn modelId="{D29C8C79-6010-4818-9022-2417174EC56A}" type="presParOf" srcId="{5B7506B0-D255-45D8-B948-399E5DC5A07C}" destId="{0EC8BF35-297F-41EC-8972-9A839B877C91}" srcOrd="2" destOrd="0" presId="urn:microsoft.com/office/officeart/2005/8/layout/process4"/>
    <dgm:cxn modelId="{547CE331-B32E-4EC5-85D2-3F511B963A17}" type="presParOf" srcId="{0EC8BF35-297F-41EC-8972-9A839B877C91}" destId="{72AD99E6-D830-4CF3-9A50-3D7FFF02058B}" srcOrd="0" destOrd="0" presId="urn:microsoft.com/office/officeart/2005/8/layout/process4"/>
    <dgm:cxn modelId="{578AB3E9-7F2A-4C64-AF15-5BB965044E82}" type="presParOf" srcId="{5B7506B0-D255-45D8-B948-399E5DC5A07C}" destId="{9BC92B37-5B1D-453B-834A-2901C906C3C7}" srcOrd="3" destOrd="0" presId="urn:microsoft.com/office/officeart/2005/8/layout/process4"/>
    <dgm:cxn modelId="{08B9EF49-4007-498C-A2D0-C039B9E8F9E3}" type="presParOf" srcId="{5B7506B0-D255-45D8-B948-399E5DC5A07C}" destId="{AF8818D5-8689-49EF-9547-0998E520ED5A}" srcOrd="4" destOrd="0" presId="urn:microsoft.com/office/officeart/2005/8/layout/process4"/>
    <dgm:cxn modelId="{8A7007B9-B56A-49A0-AE3B-312EF61803DE}" type="presParOf" srcId="{AF8818D5-8689-49EF-9547-0998E520ED5A}" destId="{B7B83355-CF27-41FE-83AB-105FC902D3BB}" srcOrd="0" destOrd="0" presId="urn:microsoft.com/office/officeart/2005/8/layout/process4"/>
    <dgm:cxn modelId="{C251D495-DCE8-4D3C-AA0E-67ED5F4CF1C1}" type="presParOf" srcId="{5B7506B0-D255-45D8-B948-399E5DC5A07C}" destId="{110020FA-3387-4965-A722-99D46F417302}" srcOrd="5" destOrd="0" presId="urn:microsoft.com/office/officeart/2005/8/layout/process4"/>
    <dgm:cxn modelId="{19289380-B099-4F22-8BF0-319FEEA35C3E}" type="presParOf" srcId="{5B7506B0-D255-45D8-B948-399E5DC5A07C}" destId="{48F6B13E-817D-4713-99B3-37B13D5AC549}" srcOrd="6" destOrd="0" presId="urn:microsoft.com/office/officeart/2005/8/layout/process4"/>
    <dgm:cxn modelId="{61C61A96-1669-4330-8AAC-89B8B51EF224}" type="presParOf" srcId="{48F6B13E-817D-4713-99B3-37B13D5AC549}" destId="{17894371-3896-42B7-8C05-B5288B90F0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25409-EC3C-4FCC-9C6C-BEBBAB349619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DE282F8-FB76-4B57-9CF8-ED13333ED262}">
      <dgm:prSet phldrT="[Текст]"/>
      <dgm:spPr/>
      <dgm:t>
        <a:bodyPr/>
        <a:lstStyle/>
        <a:p>
          <a:r>
            <a:rPr lang="ru-RU" dirty="0" smtClean="0"/>
            <a:t>Вступление. Рассуждение о смысле высказывания</a:t>
          </a:r>
          <a:endParaRPr lang="ru-RU" dirty="0"/>
        </a:p>
      </dgm:t>
    </dgm:pt>
    <dgm:pt modelId="{F0CA9BCE-F908-4F07-9C31-86FE11271C37}" type="parTrans" cxnId="{75F9F9F5-D37A-47B9-8FA4-5116A6D5E208}">
      <dgm:prSet/>
      <dgm:spPr/>
      <dgm:t>
        <a:bodyPr/>
        <a:lstStyle/>
        <a:p>
          <a:endParaRPr lang="ru-RU"/>
        </a:p>
      </dgm:t>
    </dgm:pt>
    <dgm:pt modelId="{79CE2696-B594-4F92-B3F6-F1CE514467F3}" type="sibTrans" cxnId="{75F9F9F5-D37A-47B9-8FA4-5116A6D5E208}">
      <dgm:prSet/>
      <dgm:spPr/>
      <dgm:t>
        <a:bodyPr/>
        <a:lstStyle/>
        <a:p>
          <a:endParaRPr lang="ru-RU"/>
        </a:p>
      </dgm:t>
    </dgm:pt>
    <dgm:pt modelId="{D6514E58-CC19-427A-8CF4-E1C4BDF9939B}">
      <dgm:prSet phldrT="[Текст]"/>
      <dgm:spPr/>
      <dgm:t>
        <a:bodyPr/>
        <a:lstStyle/>
        <a:p>
          <a:r>
            <a:rPr lang="ru-RU" dirty="0" smtClean="0"/>
            <a:t>Первый пример и его роль в тексте</a:t>
          </a:r>
          <a:endParaRPr lang="ru-RU" dirty="0"/>
        </a:p>
      </dgm:t>
    </dgm:pt>
    <dgm:pt modelId="{10F9F1B4-E94B-4B7B-8291-021966E6D594}" type="parTrans" cxnId="{E74A8C3B-2AE9-424F-AB6F-DF7A05A435CD}">
      <dgm:prSet/>
      <dgm:spPr/>
      <dgm:t>
        <a:bodyPr/>
        <a:lstStyle/>
        <a:p>
          <a:endParaRPr lang="ru-RU"/>
        </a:p>
      </dgm:t>
    </dgm:pt>
    <dgm:pt modelId="{E5E1319D-5BFD-40D0-BB73-5BA74347BA36}" type="sibTrans" cxnId="{E74A8C3B-2AE9-424F-AB6F-DF7A05A435CD}">
      <dgm:prSet/>
      <dgm:spPr/>
      <dgm:t>
        <a:bodyPr/>
        <a:lstStyle/>
        <a:p>
          <a:endParaRPr lang="ru-RU"/>
        </a:p>
      </dgm:t>
    </dgm:pt>
    <dgm:pt modelId="{E046349C-A635-49A0-BE82-3760D1974713}">
      <dgm:prSet phldrT="[Текст]"/>
      <dgm:spPr/>
      <dgm:t>
        <a:bodyPr/>
        <a:lstStyle/>
        <a:p>
          <a:r>
            <a:rPr lang="ru-RU" dirty="0" smtClean="0"/>
            <a:t>Вывод</a:t>
          </a:r>
          <a:endParaRPr lang="ru-RU" dirty="0"/>
        </a:p>
      </dgm:t>
    </dgm:pt>
    <dgm:pt modelId="{52A0791E-33A7-47D5-A089-26BB6C2C5669}" type="parTrans" cxnId="{324BF144-190D-4124-BB96-E460BF012831}">
      <dgm:prSet/>
      <dgm:spPr/>
      <dgm:t>
        <a:bodyPr/>
        <a:lstStyle/>
        <a:p>
          <a:endParaRPr lang="ru-RU"/>
        </a:p>
      </dgm:t>
    </dgm:pt>
    <dgm:pt modelId="{9EA82E02-D724-420A-A2B1-2D79429384BF}" type="sibTrans" cxnId="{324BF144-190D-4124-BB96-E460BF012831}">
      <dgm:prSet/>
      <dgm:spPr/>
      <dgm:t>
        <a:bodyPr/>
        <a:lstStyle/>
        <a:p>
          <a:endParaRPr lang="ru-RU"/>
        </a:p>
      </dgm:t>
    </dgm:pt>
    <dgm:pt modelId="{BCCAD9B2-BEDD-4641-938A-28DFFB44FD4E}">
      <dgm:prSet/>
      <dgm:spPr/>
      <dgm:t>
        <a:bodyPr/>
        <a:lstStyle/>
        <a:p>
          <a:r>
            <a:rPr lang="ru-RU" dirty="0" smtClean="0"/>
            <a:t>Второй  пример и его роль в тексте</a:t>
          </a:r>
          <a:endParaRPr lang="ru-RU" dirty="0"/>
        </a:p>
      </dgm:t>
    </dgm:pt>
    <dgm:pt modelId="{57CD9A41-854B-4D23-AD71-F0607F1E4A27}" type="parTrans" cxnId="{B23F594F-D06D-4C18-9874-0917D9C5BE6E}">
      <dgm:prSet/>
      <dgm:spPr/>
      <dgm:t>
        <a:bodyPr/>
        <a:lstStyle/>
        <a:p>
          <a:endParaRPr lang="ru-RU"/>
        </a:p>
      </dgm:t>
    </dgm:pt>
    <dgm:pt modelId="{150F944E-FAF5-42D8-9767-358960755D77}" type="sibTrans" cxnId="{B23F594F-D06D-4C18-9874-0917D9C5BE6E}">
      <dgm:prSet/>
      <dgm:spPr/>
      <dgm:t>
        <a:bodyPr/>
        <a:lstStyle/>
        <a:p>
          <a:endParaRPr lang="ru-RU"/>
        </a:p>
      </dgm:t>
    </dgm:pt>
    <dgm:pt modelId="{5B7506B0-D255-45D8-B948-399E5DC5A07C}" type="pres">
      <dgm:prSet presAssocID="{EC225409-EC3C-4FCC-9C6C-BEBBAB349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BFDF5-FC4B-43D7-A7D7-47F09DA5F499}" type="pres">
      <dgm:prSet presAssocID="{E046349C-A635-49A0-BE82-3760D1974713}" presName="boxAndChildren" presStyleCnt="0"/>
      <dgm:spPr/>
      <dgm:t>
        <a:bodyPr/>
        <a:lstStyle/>
        <a:p>
          <a:endParaRPr lang="ru-RU"/>
        </a:p>
      </dgm:t>
    </dgm:pt>
    <dgm:pt modelId="{BE9458E1-F20C-4626-8E04-7E08A29A3245}" type="pres">
      <dgm:prSet presAssocID="{E046349C-A635-49A0-BE82-3760D1974713}" presName="parentTextBox" presStyleLbl="node1" presStyleIdx="0" presStyleCnt="4"/>
      <dgm:spPr/>
      <dgm:t>
        <a:bodyPr/>
        <a:lstStyle/>
        <a:p>
          <a:endParaRPr lang="ru-RU"/>
        </a:p>
      </dgm:t>
    </dgm:pt>
    <dgm:pt modelId="{39A5101D-1BFB-483F-B265-7D1C27813CFD}" type="pres">
      <dgm:prSet presAssocID="{150F944E-FAF5-42D8-9767-358960755D77}" presName="sp" presStyleCnt="0"/>
      <dgm:spPr/>
      <dgm:t>
        <a:bodyPr/>
        <a:lstStyle/>
        <a:p>
          <a:endParaRPr lang="ru-RU"/>
        </a:p>
      </dgm:t>
    </dgm:pt>
    <dgm:pt modelId="{0EC8BF35-297F-41EC-8972-9A839B877C91}" type="pres">
      <dgm:prSet presAssocID="{BCCAD9B2-BEDD-4641-938A-28DFFB44FD4E}" presName="arrowAndChildren" presStyleCnt="0"/>
      <dgm:spPr/>
      <dgm:t>
        <a:bodyPr/>
        <a:lstStyle/>
        <a:p>
          <a:endParaRPr lang="ru-RU"/>
        </a:p>
      </dgm:t>
    </dgm:pt>
    <dgm:pt modelId="{72AD99E6-D830-4CF3-9A50-3D7FFF02058B}" type="pres">
      <dgm:prSet presAssocID="{BCCAD9B2-BEDD-4641-938A-28DFFB44FD4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9BC92B37-5B1D-453B-834A-2901C906C3C7}" type="pres">
      <dgm:prSet presAssocID="{E5E1319D-5BFD-40D0-BB73-5BA74347BA36}" presName="sp" presStyleCnt="0"/>
      <dgm:spPr/>
      <dgm:t>
        <a:bodyPr/>
        <a:lstStyle/>
        <a:p>
          <a:endParaRPr lang="ru-RU"/>
        </a:p>
      </dgm:t>
    </dgm:pt>
    <dgm:pt modelId="{AF8818D5-8689-49EF-9547-0998E520ED5A}" type="pres">
      <dgm:prSet presAssocID="{D6514E58-CC19-427A-8CF4-E1C4BDF9939B}" presName="arrowAndChildren" presStyleCnt="0"/>
      <dgm:spPr/>
      <dgm:t>
        <a:bodyPr/>
        <a:lstStyle/>
        <a:p>
          <a:endParaRPr lang="ru-RU"/>
        </a:p>
      </dgm:t>
    </dgm:pt>
    <dgm:pt modelId="{B7B83355-CF27-41FE-83AB-105FC902D3BB}" type="pres">
      <dgm:prSet presAssocID="{D6514E58-CC19-427A-8CF4-E1C4BDF9939B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10020FA-3387-4965-A722-99D46F417302}" type="pres">
      <dgm:prSet presAssocID="{79CE2696-B594-4F92-B3F6-F1CE514467F3}" presName="sp" presStyleCnt="0"/>
      <dgm:spPr/>
      <dgm:t>
        <a:bodyPr/>
        <a:lstStyle/>
        <a:p>
          <a:endParaRPr lang="ru-RU"/>
        </a:p>
      </dgm:t>
    </dgm:pt>
    <dgm:pt modelId="{48F6B13E-817D-4713-99B3-37B13D5AC549}" type="pres">
      <dgm:prSet presAssocID="{3DE282F8-FB76-4B57-9CF8-ED13333ED262}" presName="arrowAndChildren" presStyleCnt="0"/>
      <dgm:spPr/>
      <dgm:t>
        <a:bodyPr/>
        <a:lstStyle/>
        <a:p>
          <a:endParaRPr lang="ru-RU"/>
        </a:p>
      </dgm:t>
    </dgm:pt>
    <dgm:pt modelId="{17894371-3896-42B7-8C05-B5288B90F04F}" type="pres">
      <dgm:prSet presAssocID="{3DE282F8-FB76-4B57-9CF8-ED13333ED262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496D8F2-5EF3-44D9-8B3C-8AFCBFE8A8F2}" type="presOf" srcId="{BCCAD9B2-BEDD-4641-938A-28DFFB44FD4E}" destId="{72AD99E6-D830-4CF3-9A50-3D7FFF02058B}" srcOrd="0" destOrd="0" presId="urn:microsoft.com/office/officeart/2005/8/layout/process4"/>
    <dgm:cxn modelId="{324BF144-190D-4124-BB96-E460BF012831}" srcId="{EC225409-EC3C-4FCC-9C6C-BEBBAB349619}" destId="{E046349C-A635-49A0-BE82-3760D1974713}" srcOrd="3" destOrd="0" parTransId="{52A0791E-33A7-47D5-A089-26BB6C2C5669}" sibTransId="{9EA82E02-D724-420A-A2B1-2D79429384BF}"/>
    <dgm:cxn modelId="{F342C35D-4259-4110-B19A-477963FB523F}" type="presOf" srcId="{D6514E58-CC19-427A-8CF4-E1C4BDF9939B}" destId="{B7B83355-CF27-41FE-83AB-105FC902D3BB}" srcOrd="0" destOrd="0" presId="urn:microsoft.com/office/officeart/2005/8/layout/process4"/>
    <dgm:cxn modelId="{B23F594F-D06D-4C18-9874-0917D9C5BE6E}" srcId="{EC225409-EC3C-4FCC-9C6C-BEBBAB349619}" destId="{BCCAD9B2-BEDD-4641-938A-28DFFB44FD4E}" srcOrd="2" destOrd="0" parTransId="{57CD9A41-854B-4D23-AD71-F0607F1E4A27}" sibTransId="{150F944E-FAF5-42D8-9767-358960755D77}"/>
    <dgm:cxn modelId="{A391B3A6-F31D-41DA-8C2C-15D948D127DB}" type="presOf" srcId="{3DE282F8-FB76-4B57-9CF8-ED13333ED262}" destId="{17894371-3896-42B7-8C05-B5288B90F04F}" srcOrd="0" destOrd="0" presId="urn:microsoft.com/office/officeart/2005/8/layout/process4"/>
    <dgm:cxn modelId="{75F9F9F5-D37A-47B9-8FA4-5116A6D5E208}" srcId="{EC225409-EC3C-4FCC-9C6C-BEBBAB349619}" destId="{3DE282F8-FB76-4B57-9CF8-ED13333ED262}" srcOrd="0" destOrd="0" parTransId="{F0CA9BCE-F908-4F07-9C31-86FE11271C37}" sibTransId="{79CE2696-B594-4F92-B3F6-F1CE514467F3}"/>
    <dgm:cxn modelId="{BFF96503-D265-42BB-8D13-F27E6EDDF532}" type="presOf" srcId="{E046349C-A635-49A0-BE82-3760D1974713}" destId="{BE9458E1-F20C-4626-8E04-7E08A29A3245}" srcOrd="0" destOrd="0" presId="urn:microsoft.com/office/officeart/2005/8/layout/process4"/>
    <dgm:cxn modelId="{178FA85E-C6E5-402B-8817-41701F978859}" type="presOf" srcId="{EC225409-EC3C-4FCC-9C6C-BEBBAB349619}" destId="{5B7506B0-D255-45D8-B948-399E5DC5A07C}" srcOrd="0" destOrd="0" presId="urn:microsoft.com/office/officeart/2005/8/layout/process4"/>
    <dgm:cxn modelId="{E74A8C3B-2AE9-424F-AB6F-DF7A05A435CD}" srcId="{EC225409-EC3C-4FCC-9C6C-BEBBAB349619}" destId="{D6514E58-CC19-427A-8CF4-E1C4BDF9939B}" srcOrd="1" destOrd="0" parTransId="{10F9F1B4-E94B-4B7B-8291-021966E6D594}" sibTransId="{E5E1319D-5BFD-40D0-BB73-5BA74347BA36}"/>
    <dgm:cxn modelId="{D1E759A1-A662-4597-8126-2C1E958221DE}" type="presParOf" srcId="{5B7506B0-D255-45D8-B948-399E5DC5A07C}" destId="{FBEBFDF5-FC4B-43D7-A7D7-47F09DA5F499}" srcOrd="0" destOrd="0" presId="urn:microsoft.com/office/officeart/2005/8/layout/process4"/>
    <dgm:cxn modelId="{CC1BD423-D9A4-4512-AF69-146F6FC93342}" type="presParOf" srcId="{FBEBFDF5-FC4B-43D7-A7D7-47F09DA5F499}" destId="{BE9458E1-F20C-4626-8E04-7E08A29A3245}" srcOrd="0" destOrd="0" presId="urn:microsoft.com/office/officeart/2005/8/layout/process4"/>
    <dgm:cxn modelId="{C6F6C0FD-597D-41C0-AA32-1623EE101CD1}" type="presParOf" srcId="{5B7506B0-D255-45D8-B948-399E5DC5A07C}" destId="{39A5101D-1BFB-483F-B265-7D1C27813CFD}" srcOrd="1" destOrd="0" presId="urn:microsoft.com/office/officeart/2005/8/layout/process4"/>
    <dgm:cxn modelId="{F4166891-7ADB-4F1C-BADE-60B219BB39B7}" type="presParOf" srcId="{5B7506B0-D255-45D8-B948-399E5DC5A07C}" destId="{0EC8BF35-297F-41EC-8972-9A839B877C91}" srcOrd="2" destOrd="0" presId="urn:microsoft.com/office/officeart/2005/8/layout/process4"/>
    <dgm:cxn modelId="{BDF475B2-DDB1-4D2A-A476-5470221AE914}" type="presParOf" srcId="{0EC8BF35-297F-41EC-8972-9A839B877C91}" destId="{72AD99E6-D830-4CF3-9A50-3D7FFF02058B}" srcOrd="0" destOrd="0" presId="urn:microsoft.com/office/officeart/2005/8/layout/process4"/>
    <dgm:cxn modelId="{5EEB8011-253B-44E8-8246-B2FE1743F158}" type="presParOf" srcId="{5B7506B0-D255-45D8-B948-399E5DC5A07C}" destId="{9BC92B37-5B1D-453B-834A-2901C906C3C7}" srcOrd="3" destOrd="0" presId="urn:microsoft.com/office/officeart/2005/8/layout/process4"/>
    <dgm:cxn modelId="{FB2FC92E-B1DE-451C-8F9F-301002E73BF1}" type="presParOf" srcId="{5B7506B0-D255-45D8-B948-399E5DC5A07C}" destId="{AF8818D5-8689-49EF-9547-0998E520ED5A}" srcOrd="4" destOrd="0" presId="urn:microsoft.com/office/officeart/2005/8/layout/process4"/>
    <dgm:cxn modelId="{93E34C71-EF18-4FB4-A8B3-0A02135FD507}" type="presParOf" srcId="{AF8818D5-8689-49EF-9547-0998E520ED5A}" destId="{B7B83355-CF27-41FE-83AB-105FC902D3BB}" srcOrd="0" destOrd="0" presId="urn:microsoft.com/office/officeart/2005/8/layout/process4"/>
    <dgm:cxn modelId="{1A1A240F-1189-46B0-9619-566869E8DE47}" type="presParOf" srcId="{5B7506B0-D255-45D8-B948-399E5DC5A07C}" destId="{110020FA-3387-4965-A722-99D46F417302}" srcOrd="5" destOrd="0" presId="urn:microsoft.com/office/officeart/2005/8/layout/process4"/>
    <dgm:cxn modelId="{E724C817-B93B-4A20-B72D-28BBB33F9B76}" type="presParOf" srcId="{5B7506B0-D255-45D8-B948-399E5DC5A07C}" destId="{48F6B13E-817D-4713-99B3-37B13D5AC549}" srcOrd="6" destOrd="0" presId="urn:microsoft.com/office/officeart/2005/8/layout/process4"/>
    <dgm:cxn modelId="{0A53AC80-CEA2-4AA7-B104-3544C6557435}" type="presParOf" srcId="{48F6B13E-817D-4713-99B3-37B13D5AC549}" destId="{17894371-3896-42B7-8C05-B5288B90F0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225409-EC3C-4FCC-9C6C-BEBBAB349619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DE282F8-FB76-4B57-9CF8-ED13333ED262}">
      <dgm:prSet phldrT="[Текст]"/>
      <dgm:spPr/>
      <dgm:t>
        <a:bodyPr/>
        <a:lstStyle/>
        <a:p>
          <a:r>
            <a:rPr lang="ru-RU" dirty="0" smtClean="0"/>
            <a:t> Толкование высказывания</a:t>
          </a:r>
          <a:endParaRPr lang="ru-RU" dirty="0"/>
        </a:p>
      </dgm:t>
    </dgm:pt>
    <dgm:pt modelId="{F0CA9BCE-F908-4F07-9C31-86FE11271C37}" type="parTrans" cxnId="{75F9F9F5-D37A-47B9-8FA4-5116A6D5E208}">
      <dgm:prSet/>
      <dgm:spPr/>
      <dgm:t>
        <a:bodyPr/>
        <a:lstStyle/>
        <a:p>
          <a:endParaRPr lang="ru-RU"/>
        </a:p>
      </dgm:t>
    </dgm:pt>
    <dgm:pt modelId="{79CE2696-B594-4F92-B3F6-F1CE514467F3}" type="sibTrans" cxnId="{75F9F9F5-D37A-47B9-8FA4-5116A6D5E208}">
      <dgm:prSet/>
      <dgm:spPr/>
      <dgm:t>
        <a:bodyPr/>
        <a:lstStyle/>
        <a:p>
          <a:endParaRPr lang="ru-RU"/>
        </a:p>
      </dgm:t>
    </dgm:pt>
    <dgm:pt modelId="{D6514E58-CC19-427A-8CF4-E1C4BDF9939B}">
      <dgm:prSet phldrT="[Текст]"/>
      <dgm:spPr/>
      <dgm:t>
        <a:bodyPr/>
        <a:lstStyle/>
        <a:p>
          <a:r>
            <a:rPr lang="ru-RU" dirty="0" smtClean="0"/>
            <a:t>Первый пример из текста</a:t>
          </a:r>
          <a:endParaRPr lang="ru-RU" dirty="0"/>
        </a:p>
      </dgm:t>
    </dgm:pt>
    <dgm:pt modelId="{10F9F1B4-E94B-4B7B-8291-021966E6D594}" type="parTrans" cxnId="{E74A8C3B-2AE9-424F-AB6F-DF7A05A435CD}">
      <dgm:prSet/>
      <dgm:spPr/>
      <dgm:t>
        <a:bodyPr/>
        <a:lstStyle/>
        <a:p>
          <a:endParaRPr lang="ru-RU"/>
        </a:p>
      </dgm:t>
    </dgm:pt>
    <dgm:pt modelId="{E5E1319D-5BFD-40D0-BB73-5BA74347BA36}" type="sibTrans" cxnId="{E74A8C3B-2AE9-424F-AB6F-DF7A05A435CD}">
      <dgm:prSet/>
      <dgm:spPr/>
      <dgm:t>
        <a:bodyPr/>
        <a:lstStyle/>
        <a:p>
          <a:endParaRPr lang="ru-RU"/>
        </a:p>
      </dgm:t>
    </dgm:pt>
    <dgm:pt modelId="{E046349C-A635-49A0-BE82-3760D1974713}">
      <dgm:prSet phldrT="[Текст]"/>
      <dgm:spPr/>
      <dgm:t>
        <a:bodyPr/>
        <a:lstStyle/>
        <a:p>
          <a:r>
            <a:rPr lang="ru-RU" dirty="0" smtClean="0"/>
            <a:t>Вывод</a:t>
          </a:r>
          <a:endParaRPr lang="ru-RU" dirty="0"/>
        </a:p>
      </dgm:t>
    </dgm:pt>
    <dgm:pt modelId="{52A0791E-33A7-47D5-A089-26BB6C2C5669}" type="parTrans" cxnId="{324BF144-190D-4124-BB96-E460BF012831}">
      <dgm:prSet/>
      <dgm:spPr/>
      <dgm:t>
        <a:bodyPr/>
        <a:lstStyle/>
        <a:p>
          <a:endParaRPr lang="ru-RU"/>
        </a:p>
      </dgm:t>
    </dgm:pt>
    <dgm:pt modelId="{9EA82E02-D724-420A-A2B1-2D79429384BF}" type="sibTrans" cxnId="{324BF144-190D-4124-BB96-E460BF012831}">
      <dgm:prSet/>
      <dgm:spPr/>
      <dgm:t>
        <a:bodyPr/>
        <a:lstStyle/>
        <a:p>
          <a:endParaRPr lang="ru-RU"/>
        </a:p>
      </dgm:t>
    </dgm:pt>
    <dgm:pt modelId="{BCCAD9B2-BEDD-4641-938A-28DFFB44FD4E}">
      <dgm:prSet/>
      <dgm:spPr/>
      <dgm:t>
        <a:bodyPr/>
        <a:lstStyle/>
        <a:p>
          <a:r>
            <a:rPr lang="ru-RU" dirty="0" smtClean="0"/>
            <a:t>Второй  пример  из  текста </a:t>
          </a:r>
          <a:endParaRPr lang="ru-RU" dirty="0"/>
        </a:p>
      </dgm:t>
    </dgm:pt>
    <dgm:pt modelId="{57CD9A41-854B-4D23-AD71-F0607F1E4A27}" type="parTrans" cxnId="{B23F594F-D06D-4C18-9874-0917D9C5BE6E}">
      <dgm:prSet/>
      <dgm:spPr/>
      <dgm:t>
        <a:bodyPr/>
        <a:lstStyle/>
        <a:p>
          <a:endParaRPr lang="ru-RU"/>
        </a:p>
      </dgm:t>
    </dgm:pt>
    <dgm:pt modelId="{150F944E-FAF5-42D8-9767-358960755D77}" type="sibTrans" cxnId="{B23F594F-D06D-4C18-9874-0917D9C5BE6E}">
      <dgm:prSet/>
      <dgm:spPr/>
      <dgm:t>
        <a:bodyPr/>
        <a:lstStyle/>
        <a:p>
          <a:endParaRPr lang="ru-RU"/>
        </a:p>
      </dgm:t>
    </dgm:pt>
    <dgm:pt modelId="{5B7506B0-D255-45D8-B948-399E5DC5A07C}" type="pres">
      <dgm:prSet presAssocID="{EC225409-EC3C-4FCC-9C6C-BEBBAB349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BFDF5-FC4B-43D7-A7D7-47F09DA5F499}" type="pres">
      <dgm:prSet presAssocID="{E046349C-A635-49A0-BE82-3760D1974713}" presName="boxAndChildren" presStyleCnt="0"/>
      <dgm:spPr/>
      <dgm:t>
        <a:bodyPr/>
        <a:lstStyle/>
        <a:p>
          <a:endParaRPr lang="ru-RU"/>
        </a:p>
      </dgm:t>
    </dgm:pt>
    <dgm:pt modelId="{BE9458E1-F20C-4626-8E04-7E08A29A3245}" type="pres">
      <dgm:prSet presAssocID="{E046349C-A635-49A0-BE82-3760D1974713}" presName="parentTextBox" presStyleLbl="node1" presStyleIdx="0" presStyleCnt="4"/>
      <dgm:spPr/>
      <dgm:t>
        <a:bodyPr/>
        <a:lstStyle/>
        <a:p>
          <a:endParaRPr lang="ru-RU"/>
        </a:p>
      </dgm:t>
    </dgm:pt>
    <dgm:pt modelId="{39A5101D-1BFB-483F-B265-7D1C27813CFD}" type="pres">
      <dgm:prSet presAssocID="{150F944E-FAF5-42D8-9767-358960755D77}" presName="sp" presStyleCnt="0"/>
      <dgm:spPr/>
      <dgm:t>
        <a:bodyPr/>
        <a:lstStyle/>
        <a:p>
          <a:endParaRPr lang="ru-RU"/>
        </a:p>
      </dgm:t>
    </dgm:pt>
    <dgm:pt modelId="{0EC8BF35-297F-41EC-8972-9A839B877C91}" type="pres">
      <dgm:prSet presAssocID="{BCCAD9B2-BEDD-4641-938A-28DFFB44FD4E}" presName="arrowAndChildren" presStyleCnt="0"/>
      <dgm:spPr/>
      <dgm:t>
        <a:bodyPr/>
        <a:lstStyle/>
        <a:p>
          <a:endParaRPr lang="ru-RU"/>
        </a:p>
      </dgm:t>
    </dgm:pt>
    <dgm:pt modelId="{72AD99E6-D830-4CF3-9A50-3D7FFF02058B}" type="pres">
      <dgm:prSet presAssocID="{BCCAD9B2-BEDD-4641-938A-28DFFB44FD4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9BC92B37-5B1D-453B-834A-2901C906C3C7}" type="pres">
      <dgm:prSet presAssocID="{E5E1319D-5BFD-40D0-BB73-5BA74347BA36}" presName="sp" presStyleCnt="0"/>
      <dgm:spPr/>
      <dgm:t>
        <a:bodyPr/>
        <a:lstStyle/>
        <a:p>
          <a:endParaRPr lang="ru-RU"/>
        </a:p>
      </dgm:t>
    </dgm:pt>
    <dgm:pt modelId="{AF8818D5-8689-49EF-9547-0998E520ED5A}" type="pres">
      <dgm:prSet presAssocID="{D6514E58-CC19-427A-8CF4-E1C4BDF9939B}" presName="arrowAndChildren" presStyleCnt="0"/>
      <dgm:spPr/>
      <dgm:t>
        <a:bodyPr/>
        <a:lstStyle/>
        <a:p>
          <a:endParaRPr lang="ru-RU"/>
        </a:p>
      </dgm:t>
    </dgm:pt>
    <dgm:pt modelId="{B7B83355-CF27-41FE-83AB-105FC902D3BB}" type="pres">
      <dgm:prSet presAssocID="{D6514E58-CC19-427A-8CF4-E1C4BDF9939B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10020FA-3387-4965-A722-99D46F417302}" type="pres">
      <dgm:prSet presAssocID="{79CE2696-B594-4F92-B3F6-F1CE514467F3}" presName="sp" presStyleCnt="0"/>
      <dgm:spPr/>
      <dgm:t>
        <a:bodyPr/>
        <a:lstStyle/>
        <a:p>
          <a:endParaRPr lang="ru-RU"/>
        </a:p>
      </dgm:t>
    </dgm:pt>
    <dgm:pt modelId="{48F6B13E-817D-4713-99B3-37B13D5AC549}" type="pres">
      <dgm:prSet presAssocID="{3DE282F8-FB76-4B57-9CF8-ED13333ED262}" presName="arrowAndChildren" presStyleCnt="0"/>
      <dgm:spPr/>
      <dgm:t>
        <a:bodyPr/>
        <a:lstStyle/>
        <a:p>
          <a:endParaRPr lang="ru-RU"/>
        </a:p>
      </dgm:t>
    </dgm:pt>
    <dgm:pt modelId="{17894371-3896-42B7-8C05-B5288B90F04F}" type="pres">
      <dgm:prSet presAssocID="{3DE282F8-FB76-4B57-9CF8-ED13333ED262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0092C10-D98A-4AC7-A8B2-7AF7B633BCAE}" type="presOf" srcId="{3DE282F8-FB76-4B57-9CF8-ED13333ED262}" destId="{17894371-3896-42B7-8C05-B5288B90F04F}" srcOrd="0" destOrd="0" presId="urn:microsoft.com/office/officeart/2005/8/layout/process4"/>
    <dgm:cxn modelId="{6CB6F6E7-82DF-4423-AB51-FD43BFB5C301}" type="presOf" srcId="{E046349C-A635-49A0-BE82-3760D1974713}" destId="{BE9458E1-F20C-4626-8E04-7E08A29A3245}" srcOrd="0" destOrd="0" presId="urn:microsoft.com/office/officeart/2005/8/layout/process4"/>
    <dgm:cxn modelId="{324BF144-190D-4124-BB96-E460BF012831}" srcId="{EC225409-EC3C-4FCC-9C6C-BEBBAB349619}" destId="{E046349C-A635-49A0-BE82-3760D1974713}" srcOrd="3" destOrd="0" parTransId="{52A0791E-33A7-47D5-A089-26BB6C2C5669}" sibTransId="{9EA82E02-D724-420A-A2B1-2D79429384BF}"/>
    <dgm:cxn modelId="{787B3C6C-A85F-4511-ABD2-A13E8E42C10F}" type="presOf" srcId="{BCCAD9B2-BEDD-4641-938A-28DFFB44FD4E}" destId="{72AD99E6-D830-4CF3-9A50-3D7FFF02058B}" srcOrd="0" destOrd="0" presId="urn:microsoft.com/office/officeart/2005/8/layout/process4"/>
    <dgm:cxn modelId="{B23F594F-D06D-4C18-9874-0917D9C5BE6E}" srcId="{EC225409-EC3C-4FCC-9C6C-BEBBAB349619}" destId="{BCCAD9B2-BEDD-4641-938A-28DFFB44FD4E}" srcOrd="2" destOrd="0" parTransId="{57CD9A41-854B-4D23-AD71-F0607F1E4A27}" sibTransId="{150F944E-FAF5-42D8-9767-358960755D77}"/>
    <dgm:cxn modelId="{71E9A26C-C20A-44F3-AA21-5480D848550F}" type="presOf" srcId="{D6514E58-CC19-427A-8CF4-E1C4BDF9939B}" destId="{B7B83355-CF27-41FE-83AB-105FC902D3BB}" srcOrd="0" destOrd="0" presId="urn:microsoft.com/office/officeart/2005/8/layout/process4"/>
    <dgm:cxn modelId="{D42764C4-FF80-47E0-AE7D-47BF8FFDAC8B}" type="presOf" srcId="{EC225409-EC3C-4FCC-9C6C-BEBBAB349619}" destId="{5B7506B0-D255-45D8-B948-399E5DC5A07C}" srcOrd="0" destOrd="0" presId="urn:microsoft.com/office/officeart/2005/8/layout/process4"/>
    <dgm:cxn modelId="{75F9F9F5-D37A-47B9-8FA4-5116A6D5E208}" srcId="{EC225409-EC3C-4FCC-9C6C-BEBBAB349619}" destId="{3DE282F8-FB76-4B57-9CF8-ED13333ED262}" srcOrd="0" destOrd="0" parTransId="{F0CA9BCE-F908-4F07-9C31-86FE11271C37}" sibTransId="{79CE2696-B594-4F92-B3F6-F1CE514467F3}"/>
    <dgm:cxn modelId="{E74A8C3B-2AE9-424F-AB6F-DF7A05A435CD}" srcId="{EC225409-EC3C-4FCC-9C6C-BEBBAB349619}" destId="{D6514E58-CC19-427A-8CF4-E1C4BDF9939B}" srcOrd="1" destOrd="0" parTransId="{10F9F1B4-E94B-4B7B-8291-021966E6D594}" sibTransId="{E5E1319D-5BFD-40D0-BB73-5BA74347BA36}"/>
    <dgm:cxn modelId="{9B18B253-A22B-4246-A201-2F79586C892F}" type="presParOf" srcId="{5B7506B0-D255-45D8-B948-399E5DC5A07C}" destId="{FBEBFDF5-FC4B-43D7-A7D7-47F09DA5F499}" srcOrd="0" destOrd="0" presId="urn:microsoft.com/office/officeart/2005/8/layout/process4"/>
    <dgm:cxn modelId="{6C1A0B88-927F-44C3-B397-AA7DA914533E}" type="presParOf" srcId="{FBEBFDF5-FC4B-43D7-A7D7-47F09DA5F499}" destId="{BE9458E1-F20C-4626-8E04-7E08A29A3245}" srcOrd="0" destOrd="0" presId="urn:microsoft.com/office/officeart/2005/8/layout/process4"/>
    <dgm:cxn modelId="{BC97FC6A-EB79-4E67-AEA8-F37B5D945859}" type="presParOf" srcId="{5B7506B0-D255-45D8-B948-399E5DC5A07C}" destId="{39A5101D-1BFB-483F-B265-7D1C27813CFD}" srcOrd="1" destOrd="0" presId="urn:microsoft.com/office/officeart/2005/8/layout/process4"/>
    <dgm:cxn modelId="{0BE0F4F4-F839-4003-82B0-5314A54B916E}" type="presParOf" srcId="{5B7506B0-D255-45D8-B948-399E5DC5A07C}" destId="{0EC8BF35-297F-41EC-8972-9A839B877C91}" srcOrd="2" destOrd="0" presId="urn:microsoft.com/office/officeart/2005/8/layout/process4"/>
    <dgm:cxn modelId="{97979FEF-38EC-4F2B-8AF6-24A669911312}" type="presParOf" srcId="{0EC8BF35-297F-41EC-8972-9A839B877C91}" destId="{72AD99E6-D830-4CF3-9A50-3D7FFF02058B}" srcOrd="0" destOrd="0" presId="urn:microsoft.com/office/officeart/2005/8/layout/process4"/>
    <dgm:cxn modelId="{F7C44B97-A66C-4AFA-BFB6-598A4D36E3CE}" type="presParOf" srcId="{5B7506B0-D255-45D8-B948-399E5DC5A07C}" destId="{9BC92B37-5B1D-453B-834A-2901C906C3C7}" srcOrd="3" destOrd="0" presId="urn:microsoft.com/office/officeart/2005/8/layout/process4"/>
    <dgm:cxn modelId="{BDCF0389-7098-41E6-968D-CE017E2C6F52}" type="presParOf" srcId="{5B7506B0-D255-45D8-B948-399E5DC5A07C}" destId="{AF8818D5-8689-49EF-9547-0998E520ED5A}" srcOrd="4" destOrd="0" presId="urn:microsoft.com/office/officeart/2005/8/layout/process4"/>
    <dgm:cxn modelId="{EBA94800-3CDC-4649-AD89-FA3FD31DFC7A}" type="presParOf" srcId="{AF8818D5-8689-49EF-9547-0998E520ED5A}" destId="{B7B83355-CF27-41FE-83AB-105FC902D3BB}" srcOrd="0" destOrd="0" presId="urn:microsoft.com/office/officeart/2005/8/layout/process4"/>
    <dgm:cxn modelId="{C022C62A-BB00-42B9-A72D-E3A5586CFE6E}" type="presParOf" srcId="{5B7506B0-D255-45D8-B948-399E5DC5A07C}" destId="{110020FA-3387-4965-A722-99D46F417302}" srcOrd="5" destOrd="0" presId="urn:microsoft.com/office/officeart/2005/8/layout/process4"/>
    <dgm:cxn modelId="{75A56AD3-2359-4B77-A270-3B1E76FA6D20}" type="presParOf" srcId="{5B7506B0-D255-45D8-B948-399E5DC5A07C}" destId="{48F6B13E-817D-4713-99B3-37B13D5AC549}" srcOrd="6" destOrd="0" presId="urn:microsoft.com/office/officeart/2005/8/layout/process4"/>
    <dgm:cxn modelId="{2E37341D-74F0-47B8-91BF-BA2FE6658E6A}" type="presParOf" srcId="{48F6B13E-817D-4713-99B3-37B13D5AC549}" destId="{17894371-3896-42B7-8C05-B5288B90F0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225409-EC3C-4FCC-9C6C-BEBBAB349619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DE282F8-FB76-4B57-9CF8-ED13333ED262}">
      <dgm:prSet phldrT="[Текст]"/>
      <dgm:spPr/>
      <dgm:t>
        <a:bodyPr/>
        <a:lstStyle/>
        <a:p>
          <a:r>
            <a:rPr lang="ru-RU" dirty="0" smtClean="0"/>
            <a:t>Вступление.  Толкование значения слова</a:t>
          </a:r>
          <a:endParaRPr lang="ru-RU" dirty="0"/>
        </a:p>
      </dgm:t>
    </dgm:pt>
    <dgm:pt modelId="{F0CA9BCE-F908-4F07-9C31-86FE11271C37}" type="parTrans" cxnId="{75F9F9F5-D37A-47B9-8FA4-5116A6D5E208}">
      <dgm:prSet/>
      <dgm:spPr/>
      <dgm:t>
        <a:bodyPr/>
        <a:lstStyle/>
        <a:p>
          <a:endParaRPr lang="ru-RU"/>
        </a:p>
      </dgm:t>
    </dgm:pt>
    <dgm:pt modelId="{79CE2696-B594-4F92-B3F6-F1CE514467F3}" type="sibTrans" cxnId="{75F9F9F5-D37A-47B9-8FA4-5116A6D5E208}">
      <dgm:prSet/>
      <dgm:spPr/>
      <dgm:t>
        <a:bodyPr/>
        <a:lstStyle/>
        <a:p>
          <a:endParaRPr lang="ru-RU"/>
        </a:p>
      </dgm:t>
    </dgm:pt>
    <dgm:pt modelId="{D6514E58-CC19-427A-8CF4-E1C4BDF9939B}">
      <dgm:prSet phldrT="[Текст]"/>
      <dgm:spPr/>
      <dgm:t>
        <a:bodyPr/>
        <a:lstStyle/>
        <a:p>
          <a:r>
            <a:rPr lang="ru-RU" dirty="0" smtClean="0"/>
            <a:t>Первый пример (из текста)</a:t>
          </a:r>
          <a:endParaRPr lang="ru-RU" dirty="0"/>
        </a:p>
      </dgm:t>
    </dgm:pt>
    <dgm:pt modelId="{10F9F1B4-E94B-4B7B-8291-021966E6D594}" type="parTrans" cxnId="{E74A8C3B-2AE9-424F-AB6F-DF7A05A435CD}">
      <dgm:prSet/>
      <dgm:spPr/>
      <dgm:t>
        <a:bodyPr/>
        <a:lstStyle/>
        <a:p>
          <a:endParaRPr lang="ru-RU"/>
        </a:p>
      </dgm:t>
    </dgm:pt>
    <dgm:pt modelId="{E5E1319D-5BFD-40D0-BB73-5BA74347BA36}" type="sibTrans" cxnId="{E74A8C3B-2AE9-424F-AB6F-DF7A05A435CD}">
      <dgm:prSet/>
      <dgm:spPr/>
      <dgm:t>
        <a:bodyPr/>
        <a:lstStyle/>
        <a:p>
          <a:endParaRPr lang="ru-RU"/>
        </a:p>
      </dgm:t>
    </dgm:pt>
    <dgm:pt modelId="{E046349C-A635-49A0-BE82-3760D1974713}">
      <dgm:prSet phldrT="[Текст]"/>
      <dgm:spPr/>
      <dgm:t>
        <a:bodyPr/>
        <a:lstStyle/>
        <a:p>
          <a:r>
            <a:rPr lang="ru-RU" dirty="0" smtClean="0"/>
            <a:t>Вывод</a:t>
          </a:r>
          <a:endParaRPr lang="ru-RU" dirty="0"/>
        </a:p>
      </dgm:t>
    </dgm:pt>
    <dgm:pt modelId="{52A0791E-33A7-47D5-A089-26BB6C2C5669}" type="parTrans" cxnId="{324BF144-190D-4124-BB96-E460BF012831}">
      <dgm:prSet/>
      <dgm:spPr/>
      <dgm:t>
        <a:bodyPr/>
        <a:lstStyle/>
        <a:p>
          <a:endParaRPr lang="ru-RU"/>
        </a:p>
      </dgm:t>
    </dgm:pt>
    <dgm:pt modelId="{9EA82E02-D724-420A-A2B1-2D79429384BF}" type="sibTrans" cxnId="{324BF144-190D-4124-BB96-E460BF012831}">
      <dgm:prSet/>
      <dgm:spPr/>
      <dgm:t>
        <a:bodyPr/>
        <a:lstStyle/>
        <a:p>
          <a:endParaRPr lang="ru-RU"/>
        </a:p>
      </dgm:t>
    </dgm:pt>
    <dgm:pt modelId="{BCCAD9B2-BEDD-4641-938A-28DFFB44FD4E}">
      <dgm:prSet/>
      <dgm:spPr/>
      <dgm:t>
        <a:bodyPr/>
        <a:lstStyle/>
        <a:p>
          <a:r>
            <a:rPr lang="ru-RU" dirty="0" smtClean="0"/>
            <a:t>Второй  пример  (из  текста или из опыта)</a:t>
          </a:r>
          <a:endParaRPr lang="ru-RU" dirty="0"/>
        </a:p>
      </dgm:t>
    </dgm:pt>
    <dgm:pt modelId="{57CD9A41-854B-4D23-AD71-F0607F1E4A27}" type="parTrans" cxnId="{B23F594F-D06D-4C18-9874-0917D9C5BE6E}">
      <dgm:prSet/>
      <dgm:spPr/>
      <dgm:t>
        <a:bodyPr/>
        <a:lstStyle/>
        <a:p>
          <a:endParaRPr lang="ru-RU"/>
        </a:p>
      </dgm:t>
    </dgm:pt>
    <dgm:pt modelId="{150F944E-FAF5-42D8-9767-358960755D77}" type="sibTrans" cxnId="{B23F594F-D06D-4C18-9874-0917D9C5BE6E}">
      <dgm:prSet/>
      <dgm:spPr/>
      <dgm:t>
        <a:bodyPr/>
        <a:lstStyle/>
        <a:p>
          <a:endParaRPr lang="ru-RU"/>
        </a:p>
      </dgm:t>
    </dgm:pt>
    <dgm:pt modelId="{F5EAE8B0-412A-40F1-84D5-4828AF6933F8}">
      <dgm:prSet/>
      <dgm:spPr/>
      <dgm:t>
        <a:bodyPr/>
        <a:lstStyle/>
        <a:p>
          <a:r>
            <a:rPr lang="ru-RU" dirty="0" smtClean="0"/>
            <a:t>Комментарий</a:t>
          </a:r>
          <a:endParaRPr lang="ru-RU" dirty="0"/>
        </a:p>
      </dgm:t>
    </dgm:pt>
    <dgm:pt modelId="{D86BBB73-BB00-46D5-B41B-E3E9B302B51A}" type="parTrans" cxnId="{FE7CBD85-81D4-43A1-A71A-D022917A54A0}">
      <dgm:prSet/>
      <dgm:spPr/>
    </dgm:pt>
    <dgm:pt modelId="{ED45F893-BB3A-4090-9ECC-5708F58761E3}" type="sibTrans" cxnId="{FE7CBD85-81D4-43A1-A71A-D022917A54A0}">
      <dgm:prSet/>
      <dgm:spPr/>
    </dgm:pt>
    <dgm:pt modelId="{5B7506B0-D255-45D8-B948-399E5DC5A07C}" type="pres">
      <dgm:prSet presAssocID="{EC225409-EC3C-4FCC-9C6C-BEBBAB349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BFDF5-FC4B-43D7-A7D7-47F09DA5F499}" type="pres">
      <dgm:prSet presAssocID="{E046349C-A635-49A0-BE82-3760D1974713}" presName="boxAndChildren" presStyleCnt="0"/>
      <dgm:spPr/>
      <dgm:t>
        <a:bodyPr/>
        <a:lstStyle/>
        <a:p>
          <a:endParaRPr lang="ru-RU"/>
        </a:p>
      </dgm:t>
    </dgm:pt>
    <dgm:pt modelId="{BE9458E1-F20C-4626-8E04-7E08A29A3245}" type="pres">
      <dgm:prSet presAssocID="{E046349C-A635-49A0-BE82-3760D1974713}" presName="parentTextBox" presStyleLbl="node1" presStyleIdx="0" presStyleCnt="5"/>
      <dgm:spPr/>
      <dgm:t>
        <a:bodyPr/>
        <a:lstStyle/>
        <a:p>
          <a:endParaRPr lang="ru-RU"/>
        </a:p>
      </dgm:t>
    </dgm:pt>
    <dgm:pt modelId="{39A5101D-1BFB-483F-B265-7D1C27813CFD}" type="pres">
      <dgm:prSet presAssocID="{150F944E-FAF5-42D8-9767-358960755D77}" presName="sp" presStyleCnt="0"/>
      <dgm:spPr/>
      <dgm:t>
        <a:bodyPr/>
        <a:lstStyle/>
        <a:p>
          <a:endParaRPr lang="ru-RU"/>
        </a:p>
      </dgm:t>
    </dgm:pt>
    <dgm:pt modelId="{0EC8BF35-297F-41EC-8972-9A839B877C91}" type="pres">
      <dgm:prSet presAssocID="{BCCAD9B2-BEDD-4641-938A-28DFFB44FD4E}" presName="arrowAndChildren" presStyleCnt="0"/>
      <dgm:spPr/>
      <dgm:t>
        <a:bodyPr/>
        <a:lstStyle/>
        <a:p>
          <a:endParaRPr lang="ru-RU"/>
        </a:p>
      </dgm:t>
    </dgm:pt>
    <dgm:pt modelId="{72AD99E6-D830-4CF3-9A50-3D7FFF02058B}" type="pres">
      <dgm:prSet presAssocID="{BCCAD9B2-BEDD-4641-938A-28DFFB44FD4E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9BC92B37-5B1D-453B-834A-2901C906C3C7}" type="pres">
      <dgm:prSet presAssocID="{E5E1319D-5BFD-40D0-BB73-5BA74347BA36}" presName="sp" presStyleCnt="0"/>
      <dgm:spPr/>
      <dgm:t>
        <a:bodyPr/>
        <a:lstStyle/>
        <a:p>
          <a:endParaRPr lang="ru-RU"/>
        </a:p>
      </dgm:t>
    </dgm:pt>
    <dgm:pt modelId="{AF8818D5-8689-49EF-9547-0998E520ED5A}" type="pres">
      <dgm:prSet presAssocID="{D6514E58-CC19-427A-8CF4-E1C4BDF9939B}" presName="arrowAndChildren" presStyleCnt="0"/>
      <dgm:spPr/>
      <dgm:t>
        <a:bodyPr/>
        <a:lstStyle/>
        <a:p>
          <a:endParaRPr lang="ru-RU"/>
        </a:p>
      </dgm:t>
    </dgm:pt>
    <dgm:pt modelId="{B7B83355-CF27-41FE-83AB-105FC902D3BB}" type="pres">
      <dgm:prSet presAssocID="{D6514E58-CC19-427A-8CF4-E1C4BDF9939B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75C892F3-D817-4D55-B578-F5D78345FB30}" type="pres">
      <dgm:prSet presAssocID="{ED45F893-BB3A-4090-9ECC-5708F58761E3}" presName="sp" presStyleCnt="0"/>
      <dgm:spPr/>
    </dgm:pt>
    <dgm:pt modelId="{6AD4151F-2405-42B6-8188-63C89654999A}" type="pres">
      <dgm:prSet presAssocID="{F5EAE8B0-412A-40F1-84D5-4828AF6933F8}" presName="arrowAndChildren" presStyleCnt="0"/>
      <dgm:spPr/>
    </dgm:pt>
    <dgm:pt modelId="{F7D3D137-AAB5-4E26-834E-9BF224B77E50}" type="pres">
      <dgm:prSet presAssocID="{F5EAE8B0-412A-40F1-84D5-4828AF6933F8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110020FA-3387-4965-A722-99D46F417302}" type="pres">
      <dgm:prSet presAssocID="{79CE2696-B594-4F92-B3F6-F1CE514467F3}" presName="sp" presStyleCnt="0"/>
      <dgm:spPr/>
      <dgm:t>
        <a:bodyPr/>
        <a:lstStyle/>
        <a:p>
          <a:endParaRPr lang="ru-RU"/>
        </a:p>
      </dgm:t>
    </dgm:pt>
    <dgm:pt modelId="{48F6B13E-817D-4713-99B3-37B13D5AC549}" type="pres">
      <dgm:prSet presAssocID="{3DE282F8-FB76-4B57-9CF8-ED13333ED262}" presName="arrowAndChildren" presStyleCnt="0"/>
      <dgm:spPr/>
      <dgm:t>
        <a:bodyPr/>
        <a:lstStyle/>
        <a:p>
          <a:endParaRPr lang="ru-RU"/>
        </a:p>
      </dgm:t>
    </dgm:pt>
    <dgm:pt modelId="{17894371-3896-42B7-8C05-B5288B90F04F}" type="pres">
      <dgm:prSet presAssocID="{3DE282F8-FB76-4B57-9CF8-ED13333ED262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B0CD8B8C-07FA-4D2B-B184-7FA2219F879C}" type="presOf" srcId="{BCCAD9B2-BEDD-4641-938A-28DFFB44FD4E}" destId="{72AD99E6-D830-4CF3-9A50-3D7FFF02058B}" srcOrd="0" destOrd="0" presId="urn:microsoft.com/office/officeart/2005/8/layout/process4"/>
    <dgm:cxn modelId="{9BBAC6DA-3129-4330-81C0-96AF1521CD3A}" type="presOf" srcId="{EC225409-EC3C-4FCC-9C6C-BEBBAB349619}" destId="{5B7506B0-D255-45D8-B948-399E5DC5A07C}" srcOrd="0" destOrd="0" presId="urn:microsoft.com/office/officeart/2005/8/layout/process4"/>
    <dgm:cxn modelId="{FE7CBD85-81D4-43A1-A71A-D022917A54A0}" srcId="{EC225409-EC3C-4FCC-9C6C-BEBBAB349619}" destId="{F5EAE8B0-412A-40F1-84D5-4828AF6933F8}" srcOrd="1" destOrd="0" parTransId="{D86BBB73-BB00-46D5-B41B-E3E9B302B51A}" sibTransId="{ED45F893-BB3A-4090-9ECC-5708F58761E3}"/>
    <dgm:cxn modelId="{324BF144-190D-4124-BB96-E460BF012831}" srcId="{EC225409-EC3C-4FCC-9C6C-BEBBAB349619}" destId="{E046349C-A635-49A0-BE82-3760D1974713}" srcOrd="4" destOrd="0" parTransId="{52A0791E-33A7-47D5-A089-26BB6C2C5669}" sibTransId="{9EA82E02-D724-420A-A2B1-2D79429384BF}"/>
    <dgm:cxn modelId="{238B38C9-DAA3-4872-ABF9-73D06496DF4A}" type="presOf" srcId="{3DE282F8-FB76-4B57-9CF8-ED13333ED262}" destId="{17894371-3896-42B7-8C05-B5288B90F04F}" srcOrd="0" destOrd="0" presId="urn:microsoft.com/office/officeart/2005/8/layout/process4"/>
    <dgm:cxn modelId="{B23F594F-D06D-4C18-9874-0917D9C5BE6E}" srcId="{EC225409-EC3C-4FCC-9C6C-BEBBAB349619}" destId="{BCCAD9B2-BEDD-4641-938A-28DFFB44FD4E}" srcOrd="3" destOrd="0" parTransId="{57CD9A41-854B-4D23-AD71-F0607F1E4A27}" sibTransId="{150F944E-FAF5-42D8-9767-358960755D77}"/>
    <dgm:cxn modelId="{0C570E2A-0035-4269-9F03-1A0A8BC70FCE}" type="presOf" srcId="{F5EAE8B0-412A-40F1-84D5-4828AF6933F8}" destId="{F7D3D137-AAB5-4E26-834E-9BF224B77E50}" srcOrd="0" destOrd="0" presId="urn:microsoft.com/office/officeart/2005/8/layout/process4"/>
    <dgm:cxn modelId="{30648098-2FF4-46A1-90EC-777E346B6B50}" type="presOf" srcId="{E046349C-A635-49A0-BE82-3760D1974713}" destId="{BE9458E1-F20C-4626-8E04-7E08A29A3245}" srcOrd="0" destOrd="0" presId="urn:microsoft.com/office/officeart/2005/8/layout/process4"/>
    <dgm:cxn modelId="{C8F681A0-1F1B-4915-B5A2-64167B55565F}" type="presOf" srcId="{D6514E58-CC19-427A-8CF4-E1C4BDF9939B}" destId="{B7B83355-CF27-41FE-83AB-105FC902D3BB}" srcOrd="0" destOrd="0" presId="urn:microsoft.com/office/officeart/2005/8/layout/process4"/>
    <dgm:cxn modelId="{75F9F9F5-D37A-47B9-8FA4-5116A6D5E208}" srcId="{EC225409-EC3C-4FCC-9C6C-BEBBAB349619}" destId="{3DE282F8-FB76-4B57-9CF8-ED13333ED262}" srcOrd="0" destOrd="0" parTransId="{F0CA9BCE-F908-4F07-9C31-86FE11271C37}" sibTransId="{79CE2696-B594-4F92-B3F6-F1CE514467F3}"/>
    <dgm:cxn modelId="{E74A8C3B-2AE9-424F-AB6F-DF7A05A435CD}" srcId="{EC225409-EC3C-4FCC-9C6C-BEBBAB349619}" destId="{D6514E58-CC19-427A-8CF4-E1C4BDF9939B}" srcOrd="2" destOrd="0" parTransId="{10F9F1B4-E94B-4B7B-8291-021966E6D594}" sibTransId="{E5E1319D-5BFD-40D0-BB73-5BA74347BA36}"/>
    <dgm:cxn modelId="{74EC17C2-6791-4C80-B5DB-83C76AB946D1}" type="presParOf" srcId="{5B7506B0-D255-45D8-B948-399E5DC5A07C}" destId="{FBEBFDF5-FC4B-43D7-A7D7-47F09DA5F499}" srcOrd="0" destOrd="0" presId="urn:microsoft.com/office/officeart/2005/8/layout/process4"/>
    <dgm:cxn modelId="{C9DB52BC-2003-42F8-B540-7948A192BFBB}" type="presParOf" srcId="{FBEBFDF5-FC4B-43D7-A7D7-47F09DA5F499}" destId="{BE9458E1-F20C-4626-8E04-7E08A29A3245}" srcOrd="0" destOrd="0" presId="urn:microsoft.com/office/officeart/2005/8/layout/process4"/>
    <dgm:cxn modelId="{16E3F5CF-F06A-4635-AF17-6AEC7BD507FA}" type="presParOf" srcId="{5B7506B0-D255-45D8-B948-399E5DC5A07C}" destId="{39A5101D-1BFB-483F-B265-7D1C27813CFD}" srcOrd="1" destOrd="0" presId="urn:microsoft.com/office/officeart/2005/8/layout/process4"/>
    <dgm:cxn modelId="{2508E162-AD76-44A8-A99F-CE9C38F3E2B8}" type="presParOf" srcId="{5B7506B0-D255-45D8-B948-399E5DC5A07C}" destId="{0EC8BF35-297F-41EC-8972-9A839B877C91}" srcOrd="2" destOrd="0" presId="urn:microsoft.com/office/officeart/2005/8/layout/process4"/>
    <dgm:cxn modelId="{9FC9B7F8-A252-47F9-8C0A-0E1B40BEE77F}" type="presParOf" srcId="{0EC8BF35-297F-41EC-8972-9A839B877C91}" destId="{72AD99E6-D830-4CF3-9A50-3D7FFF02058B}" srcOrd="0" destOrd="0" presId="urn:microsoft.com/office/officeart/2005/8/layout/process4"/>
    <dgm:cxn modelId="{771D467D-CD56-4209-B5D4-613AC4DBCA6A}" type="presParOf" srcId="{5B7506B0-D255-45D8-B948-399E5DC5A07C}" destId="{9BC92B37-5B1D-453B-834A-2901C906C3C7}" srcOrd="3" destOrd="0" presId="urn:microsoft.com/office/officeart/2005/8/layout/process4"/>
    <dgm:cxn modelId="{6F61F011-5E64-4D19-971E-EED00C23A64F}" type="presParOf" srcId="{5B7506B0-D255-45D8-B948-399E5DC5A07C}" destId="{AF8818D5-8689-49EF-9547-0998E520ED5A}" srcOrd="4" destOrd="0" presId="urn:microsoft.com/office/officeart/2005/8/layout/process4"/>
    <dgm:cxn modelId="{4CDD986A-B55F-455C-884C-28A1FE6C4CF7}" type="presParOf" srcId="{AF8818D5-8689-49EF-9547-0998E520ED5A}" destId="{B7B83355-CF27-41FE-83AB-105FC902D3BB}" srcOrd="0" destOrd="0" presId="urn:microsoft.com/office/officeart/2005/8/layout/process4"/>
    <dgm:cxn modelId="{9D6A344B-6F30-4EF4-9C41-DF3200C34E75}" type="presParOf" srcId="{5B7506B0-D255-45D8-B948-399E5DC5A07C}" destId="{75C892F3-D817-4D55-B578-F5D78345FB30}" srcOrd="5" destOrd="0" presId="urn:microsoft.com/office/officeart/2005/8/layout/process4"/>
    <dgm:cxn modelId="{FE90CE40-5C57-4F38-8B1C-F6FD9E6244DE}" type="presParOf" srcId="{5B7506B0-D255-45D8-B948-399E5DC5A07C}" destId="{6AD4151F-2405-42B6-8188-63C89654999A}" srcOrd="6" destOrd="0" presId="urn:microsoft.com/office/officeart/2005/8/layout/process4"/>
    <dgm:cxn modelId="{75B7D409-84ED-4B0E-B9BC-27E266879DE8}" type="presParOf" srcId="{6AD4151F-2405-42B6-8188-63C89654999A}" destId="{F7D3D137-AAB5-4E26-834E-9BF224B77E50}" srcOrd="0" destOrd="0" presId="urn:microsoft.com/office/officeart/2005/8/layout/process4"/>
    <dgm:cxn modelId="{DF791775-FF9F-4B0B-9EAD-9C61DAB505CF}" type="presParOf" srcId="{5B7506B0-D255-45D8-B948-399E5DC5A07C}" destId="{110020FA-3387-4965-A722-99D46F417302}" srcOrd="7" destOrd="0" presId="urn:microsoft.com/office/officeart/2005/8/layout/process4"/>
    <dgm:cxn modelId="{08DBC1FD-9EA6-4A2C-A05C-5945C7E546D4}" type="presParOf" srcId="{5B7506B0-D255-45D8-B948-399E5DC5A07C}" destId="{48F6B13E-817D-4713-99B3-37B13D5AC549}" srcOrd="8" destOrd="0" presId="urn:microsoft.com/office/officeart/2005/8/layout/process4"/>
    <dgm:cxn modelId="{1C5A2FF5-AA10-42B0-BFD8-D499F5E373CC}" type="presParOf" srcId="{48F6B13E-817D-4713-99B3-37B13D5AC549}" destId="{17894371-3896-42B7-8C05-B5288B90F0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458E1-F20C-4626-8E04-7E08A29A3245}">
      <dsp:nvSpPr>
        <dsp:cNvPr id="0" name=""/>
        <dsp:cNvSpPr/>
      </dsp:nvSpPr>
      <dsp:spPr>
        <a:xfrm>
          <a:off x="0" y="3339894"/>
          <a:ext cx="6786610" cy="7306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Находим в тексте Пример 1 и Пример 2 и определяем их роль</a:t>
          </a:r>
          <a:endParaRPr lang="ru-RU" sz="1800" kern="1200" dirty="0"/>
        </a:p>
      </dsp:txBody>
      <dsp:txXfrm>
        <a:off x="0" y="3339894"/>
        <a:ext cx="6786610" cy="730687"/>
      </dsp:txXfrm>
    </dsp:sp>
    <dsp:sp modelId="{72AD99E6-D830-4CF3-9A50-3D7FFF02058B}">
      <dsp:nvSpPr>
        <dsp:cNvPr id="0" name=""/>
        <dsp:cNvSpPr/>
      </dsp:nvSpPr>
      <dsp:spPr>
        <a:xfrm rot="10800000">
          <a:off x="0" y="2227057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 Определяем, какие  языковые средства  следует искать  в тексте</a:t>
          </a:r>
          <a:endParaRPr lang="ru-RU" sz="1800" kern="1200" dirty="0"/>
        </a:p>
      </dsp:txBody>
      <dsp:txXfrm rot="10800000">
        <a:off x="0" y="2227057"/>
        <a:ext cx="6786610" cy="1123797"/>
      </dsp:txXfrm>
    </dsp:sp>
    <dsp:sp modelId="{B7B83355-CF27-41FE-83AB-105FC902D3BB}">
      <dsp:nvSpPr>
        <dsp:cNvPr id="0" name=""/>
        <dsp:cNvSpPr/>
      </dsp:nvSpPr>
      <dsp:spPr>
        <a:xfrm rot="10800000">
          <a:off x="0" y="1114221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Выделяем в нём слова, связанные с лингвистикой</a:t>
          </a:r>
          <a:endParaRPr lang="ru-RU" sz="1800" kern="1200" dirty="0"/>
        </a:p>
      </dsp:txBody>
      <dsp:txXfrm rot="10800000">
        <a:off x="0" y="1114221"/>
        <a:ext cx="6786610" cy="1123797"/>
      </dsp:txXfrm>
    </dsp:sp>
    <dsp:sp modelId="{17894371-3896-42B7-8C05-B5288B90F04F}">
      <dsp:nvSpPr>
        <dsp:cNvPr id="0" name=""/>
        <dsp:cNvSpPr/>
      </dsp:nvSpPr>
      <dsp:spPr>
        <a:xfrm rot="10800000">
          <a:off x="0" y="1384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Внимательно читаем высказывание</a:t>
          </a:r>
          <a:endParaRPr lang="ru-RU" sz="1800" kern="1200" dirty="0"/>
        </a:p>
      </dsp:txBody>
      <dsp:txXfrm rot="10800000">
        <a:off x="0" y="1384"/>
        <a:ext cx="6786610" cy="11237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458E1-F20C-4626-8E04-7E08A29A3245}">
      <dsp:nvSpPr>
        <dsp:cNvPr id="0" name=""/>
        <dsp:cNvSpPr/>
      </dsp:nvSpPr>
      <dsp:spPr>
        <a:xfrm>
          <a:off x="0" y="3339894"/>
          <a:ext cx="6786610" cy="7306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Вывод</a:t>
          </a:r>
          <a:endParaRPr lang="ru-RU" sz="2300" kern="1200" dirty="0"/>
        </a:p>
      </dsp:txBody>
      <dsp:txXfrm>
        <a:off x="0" y="3339894"/>
        <a:ext cx="6786610" cy="730687"/>
      </dsp:txXfrm>
    </dsp:sp>
    <dsp:sp modelId="{72AD99E6-D830-4CF3-9A50-3D7FFF02058B}">
      <dsp:nvSpPr>
        <dsp:cNvPr id="0" name=""/>
        <dsp:cNvSpPr/>
      </dsp:nvSpPr>
      <dsp:spPr>
        <a:xfrm rot="10800000">
          <a:off x="0" y="2227057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Второй  пример и его роль в тексте</a:t>
          </a:r>
          <a:endParaRPr lang="ru-RU" sz="2300" kern="1200" dirty="0"/>
        </a:p>
      </dsp:txBody>
      <dsp:txXfrm rot="10800000">
        <a:off x="0" y="2227057"/>
        <a:ext cx="6786610" cy="1123797"/>
      </dsp:txXfrm>
    </dsp:sp>
    <dsp:sp modelId="{B7B83355-CF27-41FE-83AB-105FC902D3BB}">
      <dsp:nvSpPr>
        <dsp:cNvPr id="0" name=""/>
        <dsp:cNvSpPr/>
      </dsp:nvSpPr>
      <dsp:spPr>
        <a:xfrm rot="10800000">
          <a:off x="0" y="1114221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Первый пример и его роль в тексте</a:t>
          </a:r>
          <a:endParaRPr lang="ru-RU" sz="2300" kern="1200" dirty="0"/>
        </a:p>
      </dsp:txBody>
      <dsp:txXfrm rot="10800000">
        <a:off x="0" y="1114221"/>
        <a:ext cx="6786610" cy="1123797"/>
      </dsp:txXfrm>
    </dsp:sp>
    <dsp:sp modelId="{17894371-3896-42B7-8C05-B5288B90F04F}">
      <dsp:nvSpPr>
        <dsp:cNvPr id="0" name=""/>
        <dsp:cNvSpPr/>
      </dsp:nvSpPr>
      <dsp:spPr>
        <a:xfrm rot="10800000">
          <a:off x="0" y="1384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Вступление. Рассуждение о смысле высказывания</a:t>
          </a:r>
          <a:endParaRPr lang="ru-RU" sz="2300" kern="1200" dirty="0"/>
        </a:p>
      </dsp:txBody>
      <dsp:txXfrm rot="10800000">
        <a:off x="0" y="1384"/>
        <a:ext cx="6786610" cy="11237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458E1-F20C-4626-8E04-7E08A29A3245}">
      <dsp:nvSpPr>
        <dsp:cNvPr id="0" name=""/>
        <dsp:cNvSpPr/>
      </dsp:nvSpPr>
      <dsp:spPr>
        <a:xfrm>
          <a:off x="0" y="3339894"/>
          <a:ext cx="6786610" cy="7306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Вывод</a:t>
          </a:r>
          <a:endParaRPr lang="ru-RU" sz="2500" kern="1200" dirty="0"/>
        </a:p>
      </dsp:txBody>
      <dsp:txXfrm>
        <a:off x="0" y="3339894"/>
        <a:ext cx="6786610" cy="730687"/>
      </dsp:txXfrm>
    </dsp:sp>
    <dsp:sp modelId="{72AD99E6-D830-4CF3-9A50-3D7FFF02058B}">
      <dsp:nvSpPr>
        <dsp:cNvPr id="0" name=""/>
        <dsp:cNvSpPr/>
      </dsp:nvSpPr>
      <dsp:spPr>
        <a:xfrm rot="10800000">
          <a:off x="0" y="2227057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Второй  пример  из  текста </a:t>
          </a:r>
          <a:endParaRPr lang="ru-RU" sz="2500" kern="1200" dirty="0"/>
        </a:p>
      </dsp:txBody>
      <dsp:txXfrm rot="10800000">
        <a:off x="0" y="2227057"/>
        <a:ext cx="6786610" cy="1123797"/>
      </dsp:txXfrm>
    </dsp:sp>
    <dsp:sp modelId="{B7B83355-CF27-41FE-83AB-105FC902D3BB}">
      <dsp:nvSpPr>
        <dsp:cNvPr id="0" name=""/>
        <dsp:cNvSpPr/>
      </dsp:nvSpPr>
      <dsp:spPr>
        <a:xfrm rot="10800000">
          <a:off x="0" y="1114221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Первый пример из текста</a:t>
          </a:r>
          <a:endParaRPr lang="ru-RU" sz="2500" kern="1200" dirty="0"/>
        </a:p>
      </dsp:txBody>
      <dsp:txXfrm rot="10800000">
        <a:off x="0" y="1114221"/>
        <a:ext cx="6786610" cy="1123797"/>
      </dsp:txXfrm>
    </dsp:sp>
    <dsp:sp modelId="{17894371-3896-42B7-8C05-B5288B90F04F}">
      <dsp:nvSpPr>
        <dsp:cNvPr id="0" name=""/>
        <dsp:cNvSpPr/>
      </dsp:nvSpPr>
      <dsp:spPr>
        <a:xfrm rot="10800000">
          <a:off x="0" y="1384"/>
          <a:ext cx="6786610" cy="112379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Толкование высказывания</a:t>
          </a:r>
          <a:endParaRPr lang="ru-RU" sz="2500" kern="1200" dirty="0"/>
        </a:p>
      </dsp:txBody>
      <dsp:txXfrm rot="10800000">
        <a:off x="0" y="1384"/>
        <a:ext cx="6786610" cy="11237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458E1-F20C-4626-8E04-7E08A29A3245}">
      <dsp:nvSpPr>
        <dsp:cNvPr id="0" name=""/>
        <dsp:cNvSpPr/>
      </dsp:nvSpPr>
      <dsp:spPr>
        <a:xfrm>
          <a:off x="0" y="3496405"/>
          <a:ext cx="6786610" cy="5736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</a:t>
          </a:r>
          <a:endParaRPr lang="ru-RU" sz="2000" kern="1200" dirty="0"/>
        </a:p>
      </dsp:txBody>
      <dsp:txXfrm>
        <a:off x="0" y="3496405"/>
        <a:ext cx="6786610" cy="573614"/>
      </dsp:txXfrm>
    </dsp:sp>
    <dsp:sp modelId="{72AD99E6-D830-4CF3-9A50-3D7FFF02058B}">
      <dsp:nvSpPr>
        <dsp:cNvPr id="0" name=""/>
        <dsp:cNvSpPr/>
      </dsp:nvSpPr>
      <dsp:spPr>
        <a:xfrm rot="10800000">
          <a:off x="0" y="2622790"/>
          <a:ext cx="6786610" cy="88221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Второй  пример  (из  текста или из опыта)</a:t>
          </a:r>
          <a:endParaRPr lang="ru-RU" sz="2000" kern="1200" dirty="0"/>
        </a:p>
      </dsp:txBody>
      <dsp:txXfrm rot="10800000">
        <a:off x="0" y="2622790"/>
        <a:ext cx="6786610" cy="882218"/>
      </dsp:txXfrm>
    </dsp:sp>
    <dsp:sp modelId="{B7B83355-CF27-41FE-83AB-105FC902D3BB}">
      <dsp:nvSpPr>
        <dsp:cNvPr id="0" name=""/>
        <dsp:cNvSpPr/>
      </dsp:nvSpPr>
      <dsp:spPr>
        <a:xfrm rot="10800000">
          <a:off x="0" y="1749175"/>
          <a:ext cx="6786610" cy="88221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Первый пример (из текста)</a:t>
          </a:r>
          <a:endParaRPr lang="ru-RU" sz="2000" kern="1200" dirty="0"/>
        </a:p>
      </dsp:txBody>
      <dsp:txXfrm rot="10800000">
        <a:off x="0" y="1749175"/>
        <a:ext cx="6786610" cy="882218"/>
      </dsp:txXfrm>
    </dsp:sp>
    <dsp:sp modelId="{F7D3D137-AAB5-4E26-834E-9BF224B77E50}">
      <dsp:nvSpPr>
        <dsp:cNvPr id="0" name=""/>
        <dsp:cNvSpPr/>
      </dsp:nvSpPr>
      <dsp:spPr>
        <a:xfrm rot="10800000">
          <a:off x="0" y="875561"/>
          <a:ext cx="6786610" cy="88221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Комментарий</a:t>
          </a:r>
          <a:endParaRPr lang="ru-RU" sz="2000" kern="1200" dirty="0"/>
        </a:p>
      </dsp:txBody>
      <dsp:txXfrm rot="10800000">
        <a:off x="0" y="875561"/>
        <a:ext cx="6786610" cy="882218"/>
      </dsp:txXfrm>
    </dsp:sp>
    <dsp:sp modelId="{17894371-3896-42B7-8C05-B5288B90F04F}">
      <dsp:nvSpPr>
        <dsp:cNvPr id="0" name=""/>
        <dsp:cNvSpPr/>
      </dsp:nvSpPr>
      <dsp:spPr>
        <a:xfrm rot="10800000">
          <a:off x="0" y="1946"/>
          <a:ext cx="6786610" cy="88221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Вступление.  Толкование значения слова</a:t>
          </a:r>
          <a:endParaRPr lang="ru-RU" sz="2000" kern="1200" dirty="0"/>
        </a:p>
      </dsp:txBody>
      <dsp:txXfrm rot="10800000">
        <a:off x="0" y="1946"/>
        <a:ext cx="6786610" cy="882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FA2B-2CCB-4F77-A290-08438321F83C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EA4E-13B5-48D4-BE57-8795718DA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BB43-257E-48A1-961B-B243844FBC7A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62B2C-C8B8-4A24-8A4B-5FEA3BC41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6BBA-2C19-4995-842F-4400A315787C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34DF-B143-48AB-A57F-0AA3D73BE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85CB-E9D8-47A4-9AE1-04D17D8F7CB2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1F02-5FD4-4B48-A7F7-46BAC7766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87D9-7EF1-468A-A278-6EA8B41DBC4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AAA2-6950-4D8B-BB90-457F9B716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E8A9-4AE9-4CAF-B071-746A293F682B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6343-16DF-4E04-8A6A-750D3B2D7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747F-1E3A-4180-85CD-559494EC697D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07F3-B651-4679-9361-90B661275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A84F-848D-42E3-AB84-F81D6BB54CB7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CCB6-5A82-4447-A555-FA08BDB27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1A8BC-70D8-4827-BCE0-5EEFC18D9C58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D6A8-0084-40E7-8B06-72677359E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DDC6-4AAF-47C6-8E87-A615C524694A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31E9-1883-4C10-B642-B13E81B87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70DB-79BB-4E91-A863-D33DD574FAE2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9A51-0752-4BD0-A3A8-F9D1B4315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8B786F-1EC8-4065-A686-F0C800A1F4DE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C6641-D0E0-4EC2-B283-0E3E9DCFF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Kalimba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s.sdamgia.ru/" TargetMode="External"/><Relationship Id="rId2" Type="http://schemas.openxmlformats.org/officeDocument/2006/relationships/hyperlink" Target="http://www.saharina.ru/gia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ru-RU" sz="2800" dirty="0" smtClean="0"/>
              <a:t>МБОУ Носковская школа </a:t>
            </a:r>
            <a:br>
              <a:rPr lang="ru-RU" sz="2800" dirty="0" smtClean="0"/>
            </a:br>
            <a:r>
              <a:rPr lang="ru-RU" sz="2800" dirty="0" smtClean="0"/>
              <a:t>Монастырщинский район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vetlana\Desktop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992888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4221088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81636"/>
                </a:solidFill>
              </a:rPr>
              <a:t>Система работы по подготовке к ОГЭ по русскому языку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229199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Учитель русского языка и литературы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Крапивина Светлана Анатольевна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Содержание экзаменационной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</a:rPr>
              <a:t>Часть 1.</a:t>
            </a:r>
            <a:r>
              <a:rPr lang="ru-RU" dirty="0" smtClean="0">
                <a:solidFill>
                  <a:schemeClr val="bg1"/>
                </a:solidFill>
              </a:rPr>
              <a:t> Сжатое изложение.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</a:rPr>
              <a:t>Часть 2.</a:t>
            </a:r>
            <a:r>
              <a:rPr lang="ru-RU" dirty="0" smtClean="0">
                <a:solidFill>
                  <a:schemeClr val="bg1"/>
                </a:solidFill>
              </a:rPr>
              <a:t> Задания с выбором ответа (2-3) и задания с кратким ответом (4-14).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</a:rPr>
              <a:t>Часть 3.</a:t>
            </a:r>
            <a:r>
              <a:rPr lang="ru-RU" dirty="0" smtClean="0">
                <a:solidFill>
                  <a:schemeClr val="bg1"/>
                </a:solidFill>
              </a:rPr>
              <a:t> Творческое задание по выбору ученика:</a:t>
            </a:r>
          </a:p>
          <a:p>
            <a:pPr marL="7239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15.1 – лингвистическое сочинение</a:t>
            </a:r>
          </a:p>
          <a:p>
            <a:pPr marL="7239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15.2 – сочинение-рассуждение по прочитанному тексту;</a:t>
            </a:r>
          </a:p>
          <a:p>
            <a:pPr marL="7239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15.3 -  сочинение-рассуждение по слову.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Задания итоговой аттестации проверяют: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FF66"/>
                </a:solidFill>
              </a:rPr>
              <a:t>1.Лингвистическую компетенцию</a:t>
            </a:r>
            <a:r>
              <a:rPr lang="ru-RU" sz="2800" dirty="0" smtClean="0">
                <a:solidFill>
                  <a:schemeClr val="bg1"/>
                </a:solidFill>
              </a:rPr>
              <a:t>, т. е. умение проводить элементарный лингвистический анализ языковых явлений.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66"/>
                </a:solidFill>
              </a:rPr>
              <a:t>2. Языковую компетенцию</a:t>
            </a:r>
            <a:r>
              <a:rPr lang="ru-RU" sz="2800" dirty="0" smtClean="0">
                <a:solidFill>
                  <a:schemeClr val="bg1"/>
                </a:solidFill>
              </a:rPr>
              <a:t>, т. е. практическое владение русским языком, словарем и грамматическим строем; соблюдение языковых норм.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66"/>
                </a:solidFill>
              </a:rPr>
              <a:t>3. Коммуникативную компетенцию</a:t>
            </a:r>
            <a:r>
              <a:rPr lang="ru-RU" sz="2800" dirty="0" smtClean="0">
                <a:solidFill>
                  <a:schemeClr val="bg1"/>
                </a:solidFill>
              </a:rPr>
              <a:t>, т. е. владение разными видами речевой деятельности, умение воспринимать чужую речь и создавать собственные высказывания.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Bookman Old Style" pitchFamily="18" charset="0"/>
              </a:rPr>
              <a:t>Формы и приемы работы при подготовке к сжатому изложению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Упражнения на сжатие текста.</a:t>
            </a:r>
          </a:p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Составление цитатных планов, конспектов статей учебника литературы.</a:t>
            </a:r>
          </a:p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Задание на сжатие текста упражнений учебника.</a:t>
            </a:r>
          </a:p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Работа с </a:t>
            </a:r>
            <a:r>
              <a:rPr lang="ru-RU" dirty="0" err="1" smtClean="0">
                <a:solidFill>
                  <a:schemeClr val="bg1"/>
                </a:solidFill>
              </a:rPr>
              <a:t>аудиотекстами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Работа «Эксперты»</a:t>
            </a:r>
          </a:p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Тренинги по написанию изложения.</a:t>
            </a:r>
          </a:p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/>
            </a:r>
            <a:br>
              <a:rPr lang="ru-RU" sz="4000" u="sng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Лингвистическая разминка 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256584"/>
          </a:xfrm>
        </p:spPr>
        <p:txBody>
          <a:bodyPr/>
          <a:lstStyle/>
          <a:p>
            <a:pPr lvl="0">
              <a:buNone/>
            </a:pPr>
            <a:r>
              <a:rPr lang="ru-RU" b="1" i="1" dirty="0" smtClean="0">
                <a:solidFill>
                  <a:srgbClr val="FFFF66"/>
                </a:solidFill>
              </a:rPr>
              <a:t>Речевая  ошибка: </a:t>
            </a:r>
            <a:r>
              <a:rPr lang="ru-RU" dirty="0" smtClean="0">
                <a:solidFill>
                  <a:schemeClr val="bg1"/>
                </a:solidFill>
              </a:rPr>
              <a:t>анализ работ учащихся, выявление ошибок и их исправление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Цель: работа над речевыми нормами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66"/>
                </a:solidFill>
              </a:rPr>
              <a:t>Орфографическая  пятиминутка</a:t>
            </a:r>
            <a:r>
              <a:rPr lang="ru-RU" dirty="0" smtClean="0">
                <a:solidFill>
                  <a:schemeClr val="bg1"/>
                </a:solidFill>
              </a:rPr>
              <a:t>: различные виды диктантов (свободный, цифровой,  осложнённый); работа с сигнальными карточками и др. по материалам работ учащихся с взаимопроверкой)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Цель: работа над орфограммами.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lvl="0">
              <a:buNone/>
            </a:pPr>
            <a:r>
              <a:rPr lang="ru-RU" sz="2800" b="1" i="1" dirty="0" smtClean="0">
                <a:solidFill>
                  <a:srgbClr val="FFFF66"/>
                </a:solidFill>
              </a:rPr>
              <a:t>Синтаксическая пятиминутка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(составление схем к предложениям; составление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предложений по схемам; «Продолжи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предложение») 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Цель: работа над синтаксическими и пунктуационными нормами.</a:t>
            </a:r>
          </a:p>
          <a:p>
            <a:pPr lvl="0">
              <a:buNone/>
            </a:pPr>
            <a:r>
              <a:rPr lang="ru-RU" sz="2800" b="1" i="1" dirty="0" smtClean="0">
                <a:solidFill>
                  <a:srgbClr val="FFFF66"/>
                </a:solidFill>
              </a:rPr>
              <a:t>Лексическая разминка </a:t>
            </a:r>
            <a:r>
              <a:rPr lang="ru-RU" sz="2800" dirty="0" smtClean="0">
                <a:solidFill>
                  <a:schemeClr val="bg1"/>
                </a:solidFill>
              </a:rPr>
              <a:t>(подбор синонимов, антонимов, паронимов, омонимов, работа с фразеологизмами и др.) 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Цель: работа над лексическими нормами, расширение лексического запаса)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 eaLnBrk="0" hangingPunct="0">
              <a:buNone/>
            </a:pPr>
            <a:r>
              <a:rPr lang="ru-RU" b="1" i="1" dirty="0" smtClean="0">
                <a:solidFill>
                  <a:srgbClr val="FFFF66"/>
                </a:solidFill>
              </a:rPr>
              <a:t>Словообразовательный марафон </a:t>
            </a:r>
          </a:p>
          <a:p>
            <a:pPr lvl="0" eaLnBrk="0" hangingPunct="0">
              <a:buNone/>
            </a:pPr>
            <a:r>
              <a:rPr lang="ru-RU" dirty="0" smtClean="0">
                <a:solidFill>
                  <a:schemeClr val="bg1"/>
                </a:solidFill>
              </a:rPr>
              <a:t>(выдели морфему ...; определи значение морфемы; составь новое слово с таким же значением морфемы; запиши слово </a:t>
            </a:r>
            <a:r>
              <a:rPr lang="ru-RU" dirty="0" err="1" smtClean="0">
                <a:solidFill>
                  <a:schemeClr val="bg1"/>
                </a:solidFill>
              </a:rPr>
              <a:t>поморфемно</a:t>
            </a:r>
            <a:r>
              <a:rPr lang="ru-RU" dirty="0" smtClean="0">
                <a:solidFill>
                  <a:schemeClr val="bg1"/>
                </a:solidFill>
              </a:rPr>
              <a:t> ( в форме таблицы); составь слово в соответствии с моделью; Игра «Собери слово» и др.)</a:t>
            </a:r>
          </a:p>
          <a:p>
            <a:pPr eaLnBrk="0" hangingPunct="0">
              <a:buNone/>
            </a:pPr>
            <a:r>
              <a:rPr lang="ru-RU" dirty="0" smtClean="0">
                <a:solidFill>
                  <a:schemeClr val="bg1"/>
                </a:solidFill>
              </a:rPr>
              <a:t>Цель: работа над морфемной структурой слова, формирование орфографической зоркости.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381642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Тренинги сайт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уши в ЕГЭ и ОГЭ </a:t>
            </a:r>
            <a:r>
              <a:rPr lang="en-US" b="1" u="sng" dirty="0">
                <a:solidFill>
                  <a:schemeClr val="bg1"/>
                </a:solidFill>
              </a:rPr>
              <a:t>http://uchimcauchitca.blogspot.se/2013/05/2013_6481.html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Образец тренинга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Приготовьте бумагу, ручку. Писать карандашом на экзамене запрещено. При записи используйте различные способы сокращения.</a:t>
            </a:r>
            <a:r>
              <a:rPr lang="ru-RU" sz="2800" dirty="0" smtClean="0"/>
              <a:t> </a:t>
            </a:r>
            <a:r>
              <a:rPr lang="ru-RU" sz="2800" dirty="0" smtClean="0">
                <a:solidFill>
                  <a:schemeClr val="bg1"/>
                </a:solidFill>
              </a:rPr>
              <a:t>Например, 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вместо слова «характеризуется» -«</a:t>
            </a:r>
            <a:r>
              <a:rPr lang="ru-RU" sz="2800" dirty="0" err="1" smtClean="0">
                <a:solidFill>
                  <a:schemeClr val="bg1"/>
                </a:solidFill>
              </a:rPr>
              <a:t>хар-ся</a:t>
            </a:r>
            <a:r>
              <a:rPr lang="ru-RU" sz="2800" dirty="0" smtClean="0">
                <a:solidFill>
                  <a:schemeClr val="bg1"/>
                </a:solidFill>
              </a:rPr>
              <a:t>», «является»-«</a:t>
            </a:r>
            <a:r>
              <a:rPr lang="ru-RU" sz="2800" dirty="0" err="1" smtClean="0">
                <a:solidFill>
                  <a:schemeClr val="bg1"/>
                </a:solidFill>
              </a:rPr>
              <a:t>явл-ся</a:t>
            </a:r>
            <a:r>
              <a:rPr lang="ru-RU" sz="2800" dirty="0" smtClean="0">
                <a:solidFill>
                  <a:schemeClr val="bg1"/>
                </a:solidFill>
              </a:rPr>
              <a:t>»; 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 Если в тексте часто повторяется одно слово, допустим, «память», то первый раз напишите его полностью, а второй, третий – (П);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Памятка «Как писать сжатое изложение»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7260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1.Внимательно прослушайте текст первый раз и запишите ключевые слова. Осмыслите его проблему (проблемы). Определите, какая информация является основной, а какая — второстепенной.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2.Прослушивая текст второй раз,  попробуйте заново восстановить полный текст по своей сокращенной записи.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3.Напишите черновой вариант текста.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4.Подчеркните в тексте слова, которые могут быть опущены без ущерба для содержания.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5.Продумайте, какие основные способы сжатия текста вы можете применить при написании изложения.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6.Отредактируйте черновик.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7.Перепишите текст, затем внимательно проверьте его.</a:t>
            </a:r>
          </a:p>
          <a:p>
            <a:endParaRPr lang="ru-RU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Упражнения на сжатие текста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61950" algn="just">
              <a:buFont typeface="Arial" charset="0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Как же выбрать время, чтобы несколько членов семьи могли сразу собраться за столом? Как выбрать это время? Находится же оно для того, чтобы вместе смотреть телевизор</a:t>
            </a:r>
            <a:r>
              <a:rPr lang="en-US" sz="2400" b="1" dirty="0" smtClean="0">
                <a:solidFill>
                  <a:schemeClr val="bg1"/>
                </a:solidFill>
              </a:rPr>
              <a:t>!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Разве мы не просиживаем перед ним иногда часами, даже когда ничего особенного не показывают? Страница книги – это огромный экран, который и не снился самому лучшему телевизору!  (52 слова)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361950">
              <a:lnSpc>
                <a:spcPct val="80000"/>
              </a:lnSpc>
              <a:buFont typeface="Arial" charset="0"/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361950" algn="ctr">
              <a:lnSpc>
                <a:spcPct val="80000"/>
              </a:lnSpc>
              <a:buFont typeface="Arial" charset="0"/>
              <a:buNone/>
              <a:tabLst>
                <a:tab pos="174625" algn="l"/>
              </a:tabLst>
            </a:pPr>
            <a:r>
              <a:rPr lang="ru-RU" sz="2400" b="1" dirty="0" smtClean="0">
                <a:solidFill>
                  <a:srgbClr val="FFFF66"/>
                </a:solidFill>
              </a:rPr>
              <a:t>Сокращенный вариант.</a:t>
            </a:r>
          </a:p>
          <a:p>
            <a:pPr marL="0" indent="361950"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Если можно выбрать время для просмотра телевизионных программ, то можно найти время и для совместного чтения. Страница книги – это огромный экран, который и не снился самому лучшему телевизору! (28 слов)</a:t>
            </a:r>
          </a:p>
          <a:p>
            <a:pPr marL="0" indent="361950">
              <a:lnSpc>
                <a:spcPct val="80000"/>
              </a:lnSpc>
            </a:pPr>
            <a:endParaRPr lang="ru-RU" sz="22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FF66"/>
                </a:solidFill>
              </a:rPr>
              <a:t>Учащиеся должны знать/понимать:</a:t>
            </a:r>
            <a:r>
              <a:rPr lang="ru-RU" b="1" dirty="0" smtClean="0">
                <a:solidFill>
                  <a:srgbClr val="FFFF66"/>
                </a:solidFill>
              </a:rPr>
              <a:t/>
            </a:r>
            <a:br>
              <a:rPr lang="ru-RU" b="1" dirty="0" smtClean="0">
                <a:solidFill>
                  <a:srgbClr val="FFFF66"/>
                </a:solidFill>
              </a:rPr>
            </a:br>
            <a:endParaRPr lang="ru-RU" b="1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1.Требования к выполнению каждого вида работ, представленных в </a:t>
            </a:r>
            <a:r>
              <a:rPr lang="ru-RU" sz="2800" dirty="0" err="1" smtClean="0">
                <a:solidFill>
                  <a:schemeClr val="bg1"/>
                </a:solidFill>
              </a:rPr>
              <a:t>КИМах</a:t>
            </a:r>
            <a:r>
              <a:rPr lang="ru-RU" sz="2800" dirty="0" smtClean="0">
                <a:solidFill>
                  <a:schemeClr val="bg1"/>
                </a:solidFill>
              </a:rPr>
              <a:t> ОГЭ по русскому языку (сжатое изложение, тесты, сочинение-рассуждение 15.1, 15.2, 15.3);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2.Орфоэпические, лексические, грамматические, орфографические и пунктуационные нормы современного русского литературного языка; нормы речевого поведения в социально-культурной, учебно-научной, официально-деловой сферах общения;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3.Правила работы с экзаменационными бланками.</a:t>
            </a:r>
          </a:p>
          <a:p>
            <a:r>
              <a:rPr lang="ru-RU" dirty="0" smtClean="0"/>
              <a:t> 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11661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84175"/>
          </a:xfrm>
        </p:spPr>
        <p:txBody>
          <a:bodyPr/>
          <a:lstStyle/>
          <a:p>
            <a:r>
              <a:rPr lang="ru-RU" dirty="0" smtClean="0"/>
              <a:t>Работа «Эксперты»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vetlana\Desktop\24114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552728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Формы и приемы работы при подготовке к тестовым заданиям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Включение подобных заданий в контрольные и проверочные работы, начиная с 5 класса.</a:t>
            </a:r>
          </a:p>
          <a:p>
            <a:r>
              <a:rPr lang="ru-RU" smtClean="0">
                <a:solidFill>
                  <a:schemeClr val="bg1"/>
                </a:solidFill>
              </a:rPr>
              <a:t>Работа со средствами выразительности с 5 класса</a:t>
            </a:r>
            <a:r>
              <a:rPr lang="ru-RU" smtClean="0">
                <a:solidFill>
                  <a:schemeClr val="bg1"/>
                </a:solidFill>
                <a:latin typeface="Arial" charset="0"/>
              </a:rPr>
              <a:t> как на уроках русского языка, так и на уроках литературы.</a:t>
            </a:r>
          </a:p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  <a:latin typeface="Arial" charset="0"/>
              </a:rPr>
              <a:t>Речеведческие задания на уроках русского языка и литературы.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4800" dirty="0" smtClean="0">
                <a:solidFill>
                  <a:srgbClr val="FFFF66"/>
                </a:solidFill>
              </a:rPr>
              <a:t>Фрагмент урока в 9 классе по теме «Виды подчинения в СПП с несколькими придаточными» </a:t>
            </a:r>
          </a:p>
          <a:p>
            <a:pPr>
              <a:buNone/>
            </a:pPr>
            <a:r>
              <a:rPr lang="ru-RU" sz="4800" dirty="0" smtClean="0">
                <a:solidFill>
                  <a:srgbClr val="FFFF66"/>
                </a:solidFill>
              </a:rPr>
              <a:t>  с включением тестовых заданий в формате ОГЭ</a:t>
            </a:r>
            <a:endParaRPr lang="ru-RU" sz="48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6858000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(1)Я знал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сверхсилача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за всю свою долгую богатырскую жизнь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никого не тронул пальцем,  потому что никому не желал зла. (2)Душевная сила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благородство  всегда идут рядом. (3)Это объясняет, почему в наше время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благородство стало снова востребованным, ценимым и настолько широко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практикуемым, что подчас превращается чуть ли не в массовую профессию.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(4)В армиях спасения умный риск и истинное благородство неразделимы.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(5)Ремесло спасения естественным образом фильтрует людей по их душевным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качествам. (6)В результате долго в спасателях задерживаются только сильные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люди, способные защитить  человека, попавшего в беду. (7)Так, желающим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попасть на работу в отряд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Центроспас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недостаточно иметь за плечами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безукоризненное военное или спортивное прошлое и владеть необходимым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набором специальностей. (8)« Добро» медкомиссии ещё не является залогом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успеха. (9)Почти тысяча правильно выбранных ответов психологического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тестирования тоже не гарантирует кандидату места в штате элитного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подразделения. (10)Новичку необходимо доказать будущим коллегам в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процессе стажировки, что на него в любой ситуации можно положиться, что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проявляет доброту и терпимость, необходимые в их ежедневных миссиях.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04867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1. Укажите номер предложения, в котором средством выразительности является фразеологизм (зад.3).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2. Из предложений 1-10 выпишите слово, в котором правописание НН определяется правилом: «В отымённых прилагательных, образованных при помощи суффикса  - </a:t>
            </a:r>
            <a:r>
              <a:rPr lang="ru-RU" sz="2800" dirty="0" err="1" smtClean="0">
                <a:solidFill>
                  <a:schemeClr val="bg1"/>
                </a:solidFill>
              </a:rPr>
              <a:t>енн</a:t>
            </a:r>
            <a:r>
              <a:rPr lang="ru-RU" sz="2800" dirty="0" smtClean="0">
                <a:solidFill>
                  <a:schemeClr val="bg1"/>
                </a:solidFill>
              </a:rPr>
              <a:t>-, пишется НН» (зад.5)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3.Выпишите грамматическую основу из первой части предложения 10 (зад.8)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4. Среди предложение 1-10 найдите сложноподчинённое предложение с однородным подчинением придаточных. Запишите номер этого предложения(зад.13)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Сочинение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368300" algn="just">
              <a:buFont typeface="Arial" charset="0"/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charset="0"/>
              </a:rPr>
              <a:t>Задание проверяет 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коммуникативную компетенцию</a:t>
            </a:r>
            <a:r>
              <a:rPr lang="ru-RU" sz="2800" dirty="0" smtClean="0">
                <a:solidFill>
                  <a:schemeClr val="bg1"/>
                </a:solidFill>
                <a:latin typeface="Arial" charset="0"/>
              </a:rPr>
              <a:t> школьников, в частности,  умение строить собственное высказывание в соответствии с заданным типом речи. При этом неслучайно особое внимание уделяется 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умению аргументировать</a:t>
            </a:r>
            <a:r>
              <a:rPr lang="ru-RU" sz="2800" dirty="0" smtClean="0">
                <a:solidFill>
                  <a:schemeClr val="bg1"/>
                </a:solidFill>
                <a:latin typeface="Arial" charset="0"/>
              </a:rPr>
              <a:t> положения своей работы, используя прочитанный текст: воспитание культуры доказательного аргументированного рассуждения выступает важнейшей задачей всей системы современного образования.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>
                <a:solidFill>
                  <a:srgbClr val="FF0000"/>
                </a:solidFill>
                <a:latin typeface="Bookman Old Style" pitchFamily="18" charset="0"/>
              </a:rPr>
              <a:t>Формы и методы работы при подготовке к сочинению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Написание лингвистических сочинений, начиная с 5 класса.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Задания, направленные на понимание идеи текста и его интерпретацию.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Работа над композицией сочинения (соблюдение требований к сочинению-рассуждению).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Работа с текстом: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поиск ключевых и опорных слов;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лингвистический эксперимент.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Алгоритм работы с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текстом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опыта 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Нарушевича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А.Г.)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2214554"/>
          <a:ext cx="678661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15.1.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сочинения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опыта 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Нарушевича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А.Г.)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2214554"/>
          <a:ext cx="678661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15.2.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сочинения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(из опыта 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Нарушевича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А.Г.)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2214554"/>
          <a:ext cx="678661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FFFF66"/>
                </a:solidFill>
              </a:rPr>
              <a:t/>
            </a:r>
            <a:br>
              <a:rPr lang="ru-RU" b="1" dirty="0" smtClean="0">
                <a:solidFill>
                  <a:srgbClr val="FFFF66"/>
                </a:solidFill>
              </a:rPr>
            </a:br>
            <a:r>
              <a:rPr lang="ru-RU" b="1" dirty="0" smtClean="0">
                <a:solidFill>
                  <a:srgbClr val="FFFF66"/>
                </a:solidFill>
              </a:rPr>
              <a:t> Учащиеся должны уметь:</a:t>
            </a:r>
            <a:r>
              <a:rPr lang="ru-RU" dirty="0" smtClean="0">
                <a:solidFill>
                  <a:srgbClr val="FFFF66"/>
                </a:solidFill>
              </a:rPr>
              <a:t/>
            </a:r>
            <a:br>
              <a:rPr lang="ru-RU" dirty="0" smtClean="0">
                <a:solidFill>
                  <a:srgbClr val="FFFF66"/>
                </a:solidFill>
              </a:rPr>
            </a:b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1.Следовать при выполнении всех этапов работ ОГЭ критериям, представленным в демоверсии «ОГЭ- 2016. Русский язык».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2. Анализировать языковые единицы с точки зрения правильности, точности и уместности их употребления;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 Правильно заполнять экзаменационные бланки.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15.3.</a:t>
            </a:r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сочинения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опыта 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Нарушевича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А.Г.)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2214554"/>
          <a:ext cx="678661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Способы толкования значения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опыта 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Нарушевича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А.Г.)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Перечисление основных признаков, составляющих понятие.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Доброта – это душевное расположение к людям, стремление делать добро другим.</a:t>
            </a:r>
          </a:p>
          <a:p>
            <a:pPr algn="just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Перечисление синонимов.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Человечность – это внимательность, чуткость, гуманность.</a:t>
            </a: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3.Указание на типичные качества характера, поступки людей, в которых проявляется понятие.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Человечность – это готовность помогать людям, не обижать их словом и делом, понимать и прощать чужие слабости.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«</a:t>
            </a:r>
            <a:r>
              <a:rPr lang="ru-RU" b="1" dirty="0" err="1" smtClean="0"/>
              <a:t>Копилочка</a:t>
            </a:r>
            <a:r>
              <a:rPr lang="ru-RU" b="1" dirty="0" smtClean="0"/>
              <a:t>» </a:t>
            </a:r>
            <a:r>
              <a:rPr lang="ru-RU" dirty="0" smtClean="0">
                <a:solidFill>
                  <a:srgbClr val="FFFF66"/>
                </a:solidFill>
              </a:rPr>
              <a:t/>
            </a:r>
            <a:br>
              <a:rPr lang="ru-RU" dirty="0" smtClean="0">
                <a:solidFill>
                  <a:srgbClr val="FFFF66"/>
                </a:solidFill>
              </a:rPr>
            </a:b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Бескорыстие</a:t>
            </a:r>
            <a:r>
              <a:rPr lang="ru-RU" sz="2800" dirty="0" smtClean="0">
                <a:solidFill>
                  <a:schemeClr val="bg1"/>
                </a:solidFill>
              </a:rPr>
              <a:t> - отсутствие корысти, жадности к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имуществу, желания копить богатства;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нежелание пользоваться чем-либо в ущерб,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обиду или убыток другим.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Благородство</a:t>
            </a:r>
            <a:r>
              <a:rPr lang="ru-RU" sz="2800" dirty="0" smtClean="0">
                <a:solidFill>
                  <a:schemeClr val="bg1"/>
                </a:solidFill>
              </a:rPr>
              <a:t> - высокая нравственность, самоотверженность и честность.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Великодушие</a:t>
            </a:r>
            <a:r>
              <a:rPr lang="ru-RU" sz="2800" dirty="0" smtClean="0">
                <a:solidFill>
                  <a:schemeClr val="bg1"/>
                </a:solidFill>
              </a:rPr>
              <a:t> - свойство характера, выражающееся в бескорыстной уступчивости, снисходительности, отсутствии злопамятства, в способности жертвовать своими интересами, щедрость души, благородство.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04867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Доброта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 отзывчивость, душевное расположение к людям, стремление делать добро другим.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Дружба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 близкие отношения, основанные на взаимном доверии, привязанности, общности интересов.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Красота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 то, что доставляет эстетическое и нравственное наслаждение.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Милосердие </a:t>
            </a:r>
            <a:r>
              <a:rPr lang="ru-RU" sz="2800" b="1" dirty="0" smtClean="0">
                <a:solidFill>
                  <a:schemeClr val="bg1"/>
                </a:solidFill>
              </a:rPr>
              <a:t>- </a:t>
            </a:r>
            <a:r>
              <a:rPr lang="ru-RU" sz="2800" dirty="0" smtClean="0">
                <a:solidFill>
                  <a:schemeClr val="bg1"/>
                </a:solidFill>
              </a:rPr>
              <a:t>готовность из сострадания оказать помощь тому, кто в ней нуждается.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Мужество, отвага </a:t>
            </a:r>
            <a:r>
              <a:rPr lang="ru-RU" sz="2800" b="1" dirty="0" smtClean="0">
                <a:solidFill>
                  <a:schemeClr val="bg1"/>
                </a:solidFill>
              </a:rPr>
              <a:t>- </a:t>
            </a:r>
            <a:r>
              <a:rPr lang="ru-RU" sz="2800" dirty="0" smtClean="0">
                <a:solidFill>
                  <a:schemeClr val="bg1"/>
                </a:solidFill>
              </a:rPr>
              <a:t>спокойная храбрость, присутствие духа в беде, опасности, храбрость, бесстрашие.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Нравственность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 совокупность норм, определяющих поведение человека.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26469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Сострадание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- сочувствие чужому страданию, участие, возбуждаемое горем, несчастьем другого человека.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Совесть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- внутренняя оценка, внутреннее сознание моральности своих поступков, чувство нравственной ответственности за свое поведение.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Чёрствость души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бессердечность, бездушность, сухость, холодность, нечуткость, неотзывчивость.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Щедрость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- оказание бескорыстной помощи другим, отсутствие скупости.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FFFF66"/>
                </a:solidFill>
              </a:rPr>
              <a:t>Шаблон для написания сочинения 15.1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1.</a:t>
            </a:r>
            <a:r>
              <a:rPr lang="ru-RU" dirty="0" smtClean="0">
                <a:solidFill>
                  <a:schemeClr val="bg1"/>
                </a:solidFill>
              </a:rPr>
              <a:t> Автор (фамилия) утверждает: (цитата).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2.</a:t>
            </a:r>
            <a:r>
              <a:rPr lang="ru-RU" dirty="0" smtClean="0">
                <a:solidFill>
                  <a:schemeClr val="bg1"/>
                </a:solidFill>
              </a:rPr>
              <a:t> Конечно же, ученый (писатель, лингвист) прав (поясняем смысл высказывания).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3.</a:t>
            </a:r>
            <a:r>
              <a:rPr lang="ru-RU" dirty="0" smtClean="0">
                <a:solidFill>
                  <a:schemeClr val="bg1"/>
                </a:solidFill>
              </a:rPr>
              <a:t> Эти мысли можно подтвердить примерами из текста. Во-первых, (так), в предложении…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4.</a:t>
            </a:r>
            <a:r>
              <a:rPr lang="ru-RU" dirty="0" smtClean="0">
                <a:solidFill>
                  <a:schemeClr val="bg1"/>
                </a:solidFill>
              </a:rPr>
              <a:t> Во-вторых, (кроме того), в предложении…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5.</a:t>
            </a:r>
            <a:r>
              <a:rPr lang="ru-RU" dirty="0" smtClean="0">
                <a:solidFill>
                  <a:schemeClr val="bg1"/>
                </a:solidFill>
              </a:rPr>
              <a:t> Таким образом, (итак, в заключение хочется сказать)… (пересказываем тезис другими словами).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FFFF66"/>
                </a:solidFill>
              </a:rPr>
              <a:t>Шаблон для написания сочинения 15.2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4543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1.</a:t>
            </a:r>
            <a:r>
              <a:rPr lang="ru-RU" sz="2800" i="1" dirty="0" smtClean="0">
                <a:solidFill>
                  <a:schemeClr val="bg1"/>
                </a:solidFill>
              </a:rPr>
              <a:t>Привести фразу или фрагмент текста.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Смысл данной фразы (фрагмента текста) я понимаю так:… (объясняем смысл фразы, фрагмента текста).  Приведем примеры из текста, подтверждающие эти мысли.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2.</a:t>
            </a:r>
            <a:r>
              <a:rPr lang="ru-RU" sz="2800" dirty="0" smtClean="0">
                <a:solidFill>
                  <a:schemeClr val="bg1"/>
                </a:solidFill>
              </a:rPr>
              <a:t> Во-первых (так), в предложении(-</a:t>
            </a:r>
            <a:r>
              <a:rPr lang="ru-RU" sz="2800" dirty="0" err="1" smtClean="0">
                <a:solidFill>
                  <a:schemeClr val="bg1"/>
                </a:solidFill>
              </a:rPr>
              <a:t>ях</a:t>
            </a:r>
            <a:r>
              <a:rPr lang="ru-RU" sz="2800" dirty="0" smtClean="0">
                <a:solidFill>
                  <a:schemeClr val="bg1"/>
                </a:solidFill>
              </a:rPr>
              <a:t>)…автор говорит о том, что...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r>
              <a:rPr lang="ru-RU" sz="2800" dirty="0" smtClean="0">
                <a:solidFill>
                  <a:schemeClr val="bg1"/>
                </a:solidFill>
              </a:rPr>
              <a:t>. Во-вторых, в предложении(-</a:t>
            </a:r>
            <a:r>
              <a:rPr lang="ru-RU" sz="2800" dirty="0" err="1" smtClean="0">
                <a:solidFill>
                  <a:schemeClr val="bg1"/>
                </a:solidFill>
              </a:rPr>
              <a:t>ях</a:t>
            </a:r>
            <a:r>
              <a:rPr lang="ru-RU" sz="2800" dirty="0" smtClean="0">
                <a:solidFill>
                  <a:schemeClr val="bg1"/>
                </a:solidFill>
              </a:rPr>
              <a:t>)… автор пишет о том, что…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4.</a:t>
            </a:r>
            <a:r>
              <a:rPr lang="ru-RU" sz="2800" dirty="0" smtClean="0">
                <a:solidFill>
                  <a:schemeClr val="bg1"/>
                </a:solidFill>
              </a:rPr>
              <a:t> Приведённые мною  аргументы доказывают, что…(смотри вступление-тезис)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FF66"/>
                </a:solidFill>
              </a:rPr>
              <a:t>Шаблон для написания сочинения 15.3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4006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1.Слово … следует понимать как… (далее комментируем  определение).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2.Яркий пример… ( дружбы, добра, справедливости, мужества и т. п.) представлен в тексте …(фамилия автора). Так, в предложении … автор говорит: «…». Это свидетельствует о том, что…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3.Кроме того, примером (дружбы, добра, справедливости, мужества, самовоспитания и т. п.) может служить герой произведения (книги, кинофильма)… Он…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4.В заключение хочется сказать, что…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Конечная  цель работы </a:t>
            </a:r>
            <a:r>
              <a:rPr lang="ru-RU" sz="3600" dirty="0" smtClean="0">
                <a:solidFill>
                  <a:schemeClr val="bg1"/>
                </a:solidFill>
              </a:rPr>
              <a:t>– повысить уровень языковой и лингвистической, </a:t>
            </a:r>
            <a:r>
              <a:rPr lang="ru-RU" sz="3600" dirty="0" err="1" smtClean="0">
                <a:solidFill>
                  <a:schemeClr val="bg1"/>
                </a:solidFill>
              </a:rPr>
              <a:t>культуроведческой</a:t>
            </a:r>
            <a:r>
              <a:rPr lang="ru-RU" sz="3600" dirty="0" smtClean="0">
                <a:solidFill>
                  <a:schemeClr val="bg1"/>
                </a:solidFill>
              </a:rPr>
              <a:t> и коммуникативной компетенций, что предполагает прежде всего умение оптимально использовать средства языка. Это, в свою очередь, позволит учащимся успешно сдать экзамен по русскому языку.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vetlana\Desktop\ЕГ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81636"/>
                </a:solidFill>
              </a:rPr>
              <a:t>А. </a:t>
            </a:r>
            <a:r>
              <a:rPr lang="ru-RU" sz="3600" b="1" dirty="0" err="1" smtClean="0">
                <a:solidFill>
                  <a:srgbClr val="F81636"/>
                </a:solidFill>
              </a:rPr>
              <a:t>Малюшкин</a:t>
            </a:r>
            <a:r>
              <a:rPr lang="ru-RU" sz="3600" b="1" dirty="0" smtClean="0">
                <a:solidFill>
                  <a:srgbClr val="F81636"/>
                </a:solidFill>
              </a:rPr>
              <a:t>. Комплексный анализ текста. Рабочая тетрадь. М.: Сфера</a:t>
            </a:r>
            <a:endParaRPr lang="ru-RU" sz="3600" dirty="0"/>
          </a:p>
        </p:txBody>
      </p:sp>
      <p:pic>
        <p:nvPicPr>
          <p:cNvPr id="3" name="Picture 2" descr="C:\Users\Svetlana\Desktop\a68018c6596cb0d04a6fa4eff4f14f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592288" cy="2952328"/>
          </a:xfrm>
          <a:prstGeom prst="rect">
            <a:avLst/>
          </a:prstGeom>
          <a:noFill/>
        </p:spPr>
      </p:pic>
      <p:pic>
        <p:nvPicPr>
          <p:cNvPr id="4" name="Picture 4" descr="C:\Users\Svetlana\Desktop\5_41765e9f4e07d9b2947b9085ff2c91eb_1414610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672408" cy="2852614"/>
          </a:xfrm>
          <a:prstGeom prst="rect">
            <a:avLst/>
          </a:prstGeom>
          <a:noFill/>
        </p:spPr>
      </p:pic>
      <p:pic>
        <p:nvPicPr>
          <p:cNvPr id="5" name="Picture 3" descr="C:\Users\Svetlana\Desktop\28-08-2015-01-26-00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00808"/>
            <a:ext cx="1908944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Н. В. Егорова. Контрольно-измерительные материалы. Изд. дом ВАКО </a:t>
            </a:r>
            <a:endParaRPr lang="ru-RU" sz="3200" dirty="0"/>
          </a:p>
        </p:txBody>
      </p:sp>
      <p:pic>
        <p:nvPicPr>
          <p:cNvPr id="2050" name="Picture 2" descr="C:\Users\Svetlana\Desktop\8e0254ea-0334-5271-ae9f-3baaaf99293f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1800200" cy="2592288"/>
          </a:xfrm>
          <a:prstGeom prst="rect">
            <a:avLst/>
          </a:prstGeom>
          <a:noFill/>
        </p:spPr>
      </p:pic>
      <p:pic>
        <p:nvPicPr>
          <p:cNvPr id="2052" name="Picture 4" descr="C:\Users\Svetlana\Desktop\1_3cb85005840de3e5112bce4e7dd8c3f3_1411227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84784"/>
            <a:ext cx="1872208" cy="2520280"/>
          </a:xfrm>
          <a:prstGeom prst="rect">
            <a:avLst/>
          </a:prstGeom>
          <a:noFill/>
        </p:spPr>
      </p:pic>
      <p:pic>
        <p:nvPicPr>
          <p:cNvPr id="2053" name="Picture 5" descr="C:\Users\Svetlana\Desktop\3_551c2847f936228f1afcc3e5b7f2f668_1411227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599855" cy="2636912"/>
          </a:xfrm>
          <a:prstGeom prst="rect">
            <a:avLst/>
          </a:prstGeom>
          <a:noFill/>
        </p:spPr>
      </p:pic>
      <p:pic>
        <p:nvPicPr>
          <p:cNvPr id="2056" name="Picture 8" descr="C:\Users\Svetlana\Desktop\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7" y="4437111"/>
            <a:ext cx="4521895" cy="1987501"/>
          </a:xfrm>
          <a:prstGeom prst="rect">
            <a:avLst/>
          </a:prstGeom>
          <a:noFill/>
        </p:spPr>
      </p:pic>
      <p:pic>
        <p:nvPicPr>
          <p:cNvPr id="2058" name="Picture 10" descr="C:\Users\Svetlana\Desktop\2_0b89337cc8fd93ce4986560cd6c92e80_1371737079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412776"/>
            <a:ext cx="3312368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vetlana\Desktop\230346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2232248" cy="3456384"/>
          </a:xfrm>
          <a:prstGeom prst="rect">
            <a:avLst/>
          </a:prstGeom>
          <a:noFill/>
        </p:spPr>
      </p:pic>
      <p:pic>
        <p:nvPicPr>
          <p:cNvPr id="2051" name="Picture 3" descr="C:\Users\Svetlana\Desktop\egoraeva-9klass-1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08920"/>
            <a:ext cx="2153022" cy="3489996"/>
          </a:xfrm>
          <a:prstGeom prst="rect">
            <a:avLst/>
          </a:prstGeom>
          <a:noFill/>
        </p:spPr>
      </p:pic>
      <p:pic>
        <p:nvPicPr>
          <p:cNvPr id="2052" name="Picture 4" descr="C:\Users\Svetlana\Desktop\1010876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556792"/>
            <a:ext cx="2880320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Пособия для учащихся </a:t>
            </a:r>
            <a:endParaRPr lang="ru-RU" dirty="0"/>
          </a:p>
        </p:txBody>
      </p:sp>
      <p:pic>
        <p:nvPicPr>
          <p:cNvPr id="1026" name="Picture 2" descr="C:\Users\Svetlana\Desktop\1011392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232247" cy="3600400"/>
          </a:xfrm>
          <a:prstGeom prst="rect">
            <a:avLst/>
          </a:prstGeom>
          <a:noFill/>
        </p:spPr>
      </p:pic>
      <p:pic>
        <p:nvPicPr>
          <p:cNvPr id="1028" name="Picture 4" descr="C:\Users\Svetlana\Desktop\1013517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16832"/>
            <a:ext cx="2448272" cy="3672408"/>
          </a:xfrm>
          <a:prstGeom prst="rect">
            <a:avLst/>
          </a:prstGeom>
          <a:noFill/>
        </p:spPr>
      </p:pic>
      <p:pic>
        <p:nvPicPr>
          <p:cNvPr id="1029" name="Picture 5" descr="C:\Users\Svetlana\Desktop\55fd8d4d5f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268760"/>
            <a:ext cx="2952328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2022"/>
          </a:xfrm>
        </p:spPr>
        <p:txBody>
          <a:bodyPr/>
          <a:lstStyle/>
          <a:p>
            <a:r>
              <a:rPr lang="ru-RU" sz="1600" b="1" dirty="0" err="1" smtClean="0"/>
              <a:t>Онлайн-тесты</a:t>
            </a:r>
            <a:r>
              <a:rPr lang="ru-RU" sz="1600" b="1" dirty="0" smtClean="0"/>
              <a:t> .  Сайт учителя. Е.А. Захарьева. </a:t>
            </a:r>
            <a:r>
              <a:rPr lang="en-US" sz="1600" b="1" dirty="0" smtClean="0">
                <a:hlinkClick r:id="rId2"/>
              </a:rPr>
              <a:t>http://www.saharina.ru/gia/</a:t>
            </a:r>
            <a:endParaRPr lang="ru-RU" sz="1600" b="1" dirty="0" smtClean="0"/>
          </a:p>
          <a:p>
            <a:r>
              <a:rPr lang="ru-RU" sz="1600" b="1" dirty="0" smtClean="0"/>
              <a:t>Решу  ОГЭ. Русский язык.  Образовательный портал для  подготовки к экзаменам.</a:t>
            </a:r>
            <a:r>
              <a:rPr lang="en-US" sz="1600" b="1" dirty="0" smtClean="0"/>
              <a:t> </a:t>
            </a:r>
            <a:r>
              <a:rPr lang="en-US" sz="1600" b="1" dirty="0" smtClean="0">
                <a:hlinkClick r:id="rId3"/>
              </a:rPr>
              <a:t>http://rus.sdamgia.ru</a:t>
            </a:r>
            <a:endParaRPr lang="ru-RU" sz="1600" b="1" dirty="0" smtClean="0"/>
          </a:p>
          <a:p>
            <a:r>
              <a:rPr lang="en-US" sz="1600" b="1" dirty="0" smtClean="0"/>
              <a:t>http://onlinetestpad.com/ru-ru/Category/RussianLanguage-9class-41/Default.aspx</a:t>
            </a:r>
            <a:endParaRPr lang="ru-RU" sz="1600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2050" name="Picture 2" descr="C:\Users\Svetlana\Desktop\TO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60648"/>
            <a:ext cx="5582120" cy="424847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Открытый банк заданий. ФИПИ. </a:t>
            </a:r>
            <a:r>
              <a:rPr lang="en-US" sz="1400" dirty="0" smtClean="0"/>
              <a:t>http://www.fipi.ru/</a:t>
            </a:r>
            <a:endParaRPr lang="ru-RU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Методы и приемы подготовки к ОГЭ</a:t>
            </a:r>
            <a:r>
              <a:rPr lang="ru-RU" dirty="0" smtClean="0">
                <a:solidFill>
                  <a:srgbClr val="F81636"/>
                </a:solidFill>
              </a:rPr>
              <a:t/>
            </a:r>
            <a:br>
              <a:rPr lang="ru-RU" dirty="0" smtClean="0">
                <a:solidFill>
                  <a:srgbClr val="F81636"/>
                </a:solidFill>
              </a:rPr>
            </a:br>
            <a:endParaRPr lang="ru-RU" dirty="0">
              <a:solidFill>
                <a:srgbClr val="F8163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1.Работа  с критериями оценивания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2.Самостоятельное </a:t>
            </a:r>
            <a:r>
              <a:rPr lang="ru-RU" sz="2800" dirty="0">
                <a:solidFill>
                  <a:schemeClr val="bg1"/>
                </a:solidFill>
              </a:rPr>
              <a:t>оценивание по критериям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742950" indent="-742950">
              <a:buNone/>
            </a:pPr>
            <a:r>
              <a:rPr lang="ru-RU" sz="2800" dirty="0">
                <a:solidFill>
                  <a:schemeClr val="bg1"/>
                </a:solidFill>
              </a:rPr>
              <a:t>3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>
                <a:solidFill>
                  <a:schemeClr val="bg1"/>
                </a:solidFill>
              </a:rPr>
              <a:t>Работа с </a:t>
            </a:r>
            <a:r>
              <a:rPr lang="ru-RU" sz="2800" dirty="0" smtClean="0">
                <a:solidFill>
                  <a:schemeClr val="bg1"/>
                </a:solidFill>
              </a:rPr>
              <a:t>тестами</a:t>
            </a:r>
          </a:p>
          <a:p>
            <a:pPr marL="742950" indent="-74295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4. Самостоятельное составление тестов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5. Комплексный анализ текста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6. Различные виды сочинений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7.Изложение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8. Различные виды диктантов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9. Работа с интернет – ресурсами.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1786</Words>
  <Application>Microsoft Office PowerPoint</Application>
  <PresentationFormat>Экран (4:3)</PresentationFormat>
  <Paragraphs>199</Paragraphs>
  <Slides>39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МБОУ Носковская школа  Монастырщинский район</vt:lpstr>
      <vt:lpstr> Учащиеся должны знать/понимать: </vt:lpstr>
      <vt:lpstr>  Учащиеся должны уметь: </vt:lpstr>
      <vt:lpstr>А. Малюшкин. Комплексный анализ текста. Рабочая тетрадь. М.: Сфера</vt:lpstr>
      <vt:lpstr>Н. В. Егорова. Контрольно-измерительные материалы. Изд. дом ВАКО </vt:lpstr>
      <vt:lpstr>Слайд 6</vt:lpstr>
      <vt:lpstr>Пособия для учащихся </vt:lpstr>
      <vt:lpstr>Открытый банк заданий. ФИПИ. http://www.fipi.ru/</vt:lpstr>
      <vt:lpstr> Методы и приемы подготовки к ОГЭ </vt:lpstr>
      <vt:lpstr>Содержание экзаменационной работы</vt:lpstr>
      <vt:lpstr>  Задания итоговой аттестации проверяют:  </vt:lpstr>
      <vt:lpstr>Формы и приемы работы при подготовке к сжатому изложению</vt:lpstr>
      <vt:lpstr> Лингвистическая разминка  </vt:lpstr>
      <vt:lpstr>Слайд 14</vt:lpstr>
      <vt:lpstr>Слайд 15</vt:lpstr>
      <vt:lpstr>Тренинги сайт По уши в ЕГЭ и ОГЭ http://uchimcauchitca.blogspot.se/2013/05/2013_6481.html </vt:lpstr>
      <vt:lpstr>Образец тренинга</vt:lpstr>
      <vt:lpstr> Памятка «Как писать сжатое изложение» </vt:lpstr>
      <vt:lpstr>Упражнения на сжатие текста</vt:lpstr>
      <vt:lpstr>Работа «Эксперты»</vt:lpstr>
      <vt:lpstr>Формы и приемы работы при подготовке к тестовым заданиям</vt:lpstr>
      <vt:lpstr>Слайд 22</vt:lpstr>
      <vt:lpstr>Слайд 23</vt:lpstr>
      <vt:lpstr>Слайд 24</vt:lpstr>
      <vt:lpstr>Сочинение </vt:lpstr>
      <vt:lpstr>Формы и методы работы при подготовке к сочинению</vt:lpstr>
      <vt:lpstr>  Алгоритм работы с текстом (из опыта  Нарушевича А.Г.)</vt:lpstr>
      <vt:lpstr>15.1. Композиция сочинения  (из опыта  Нарушевича А.Г.)</vt:lpstr>
      <vt:lpstr>15.2.  Композиция сочинения  (из опыта  Нарушевича А.Г.)</vt:lpstr>
      <vt:lpstr>15.3.  Композиция сочинения  (из опыта  Нарушевича А.Г.)</vt:lpstr>
      <vt:lpstr>  Способы толкования значения слова  (из опыта  Нарушевича А.Г.)</vt:lpstr>
      <vt:lpstr>«Копилочка»  </vt:lpstr>
      <vt:lpstr>Слайд 33</vt:lpstr>
      <vt:lpstr>Слайд 34</vt:lpstr>
      <vt:lpstr>Шаблон для написания сочинения 15.1</vt:lpstr>
      <vt:lpstr>Шаблон для написания сочинения 15.2</vt:lpstr>
      <vt:lpstr> Шаблон для написания сочинения 15.3 </vt:lpstr>
      <vt:lpstr>Слайд 38</vt:lpstr>
      <vt:lpstr>Слайд 39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подготовки к ГИА</dc:title>
  <dc:creator>1</dc:creator>
  <cp:lastModifiedBy>Svetlana</cp:lastModifiedBy>
  <cp:revision>65</cp:revision>
  <dcterms:created xsi:type="dcterms:W3CDTF">2011-01-20T12:42:11Z</dcterms:created>
  <dcterms:modified xsi:type="dcterms:W3CDTF">2016-02-16T16:28:07Z</dcterms:modified>
</cp:coreProperties>
</file>