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855" r:id="rId2"/>
    <p:sldMasterId id="2147483868" r:id="rId3"/>
  </p:sldMasterIdLst>
  <p:notesMasterIdLst>
    <p:notesMasterId r:id="rId26"/>
  </p:notesMasterIdLst>
  <p:handoutMasterIdLst>
    <p:handoutMasterId r:id="rId27"/>
  </p:handoutMasterIdLst>
  <p:sldIdLst>
    <p:sldId id="274" r:id="rId4"/>
    <p:sldId id="311" r:id="rId5"/>
    <p:sldId id="324" r:id="rId6"/>
    <p:sldId id="349" r:id="rId7"/>
    <p:sldId id="353" r:id="rId8"/>
    <p:sldId id="338" r:id="rId9"/>
    <p:sldId id="350" r:id="rId10"/>
    <p:sldId id="342" r:id="rId11"/>
    <p:sldId id="351" r:id="rId12"/>
    <p:sldId id="343" r:id="rId13"/>
    <p:sldId id="354" r:id="rId14"/>
    <p:sldId id="355" r:id="rId15"/>
    <p:sldId id="356" r:id="rId16"/>
    <p:sldId id="357" r:id="rId17"/>
    <p:sldId id="358" r:id="rId18"/>
    <p:sldId id="277" r:id="rId19"/>
    <p:sldId id="320" r:id="rId20"/>
    <p:sldId id="319" r:id="rId21"/>
    <p:sldId id="310" r:id="rId22"/>
    <p:sldId id="344" r:id="rId23"/>
    <p:sldId id="352" r:id="rId24"/>
    <p:sldId id="35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BD502A7-FA85-412F-8C82-670C64F5E366}">
          <p14:sldIdLst>
            <p14:sldId id="274"/>
            <p14:sldId id="311"/>
            <p14:sldId id="324"/>
            <p14:sldId id="349"/>
            <p14:sldId id="353"/>
            <p14:sldId id="338"/>
            <p14:sldId id="350"/>
            <p14:sldId id="342"/>
            <p14:sldId id="351"/>
            <p14:sldId id="343"/>
            <p14:sldId id="354"/>
            <p14:sldId id="355"/>
            <p14:sldId id="356"/>
            <p14:sldId id="357"/>
            <p14:sldId id="358"/>
          </p14:sldIdLst>
        </p14:section>
        <p14:section name="Раздел без заголовка" id="{69CCDF4C-8C87-4A9A-8FC7-831C06B7012B}">
          <p14:sldIdLst>
            <p14:sldId id="277"/>
            <p14:sldId id="320"/>
            <p14:sldId id="319"/>
            <p14:sldId id="310"/>
            <p14:sldId id="344"/>
            <p14:sldId id="352"/>
            <p14:sldId id="35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858134-2562-42B8-B459-F7D1DA8882DE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FD1B218-343C-44F6-AAE3-A64E98F50EC0}">
      <dgm:prSet phldrT="[Текст]" phldr="1"/>
      <dgm:spPr/>
      <dgm:t>
        <a:bodyPr/>
        <a:lstStyle/>
        <a:p>
          <a:endParaRPr lang="ru-RU" dirty="0"/>
        </a:p>
      </dgm:t>
    </dgm:pt>
    <dgm:pt modelId="{14197CD6-1522-40A8-8F65-F06B21E2E5BC}" type="parTrans" cxnId="{0A997958-A6FD-4660-A4E9-D1DC62ABBFE1}">
      <dgm:prSet/>
      <dgm:spPr/>
      <dgm:t>
        <a:bodyPr/>
        <a:lstStyle/>
        <a:p>
          <a:endParaRPr lang="ru-RU"/>
        </a:p>
      </dgm:t>
    </dgm:pt>
    <dgm:pt modelId="{D52DE3EE-C215-4060-8770-408F79E545AF}" type="sibTrans" cxnId="{0A997958-A6FD-4660-A4E9-D1DC62ABBFE1}">
      <dgm:prSet/>
      <dgm:spPr/>
      <dgm:t>
        <a:bodyPr/>
        <a:lstStyle/>
        <a:p>
          <a:endParaRPr lang="ru-RU"/>
        </a:p>
      </dgm:t>
    </dgm:pt>
    <dgm:pt modelId="{C9B59C92-5079-4560-B758-C0E7D278F226}">
      <dgm:prSet phldrT="[Текст]" custT="1"/>
      <dgm:spPr/>
      <dgm:t>
        <a:bodyPr/>
        <a:lstStyle/>
        <a:p>
          <a:r>
            <a:rPr lang="ru-RU" sz="1600" b="1" u="none" dirty="0" smtClean="0"/>
            <a:t>Подготовительный</a:t>
          </a:r>
          <a:r>
            <a:rPr lang="ru-RU" sz="1600" u="none" dirty="0" smtClean="0"/>
            <a:t> (</a:t>
          </a:r>
          <a:r>
            <a:rPr lang="ru-RU" sz="1600" u="none" dirty="0" err="1" smtClean="0"/>
            <a:t>самообследование</a:t>
          </a:r>
          <a:r>
            <a:rPr lang="ru-RU" sz="1600" u="none" dirty="0" smtClean="0"/>
            <a:t>  деятельности ОО, осознание проблемной ситуации, постановка целей, мотивация   педагогического коллектива, разработка школьных проектов и программ) </a:t>
          </a:r>
          <a:endParaRPr lang="ru-RU" sz="1600" dirty="0"/>
        </a:p>
      </dgm:t>
    </dgm:pt>
    <dgm:pt modelId="{3F7391EC-F0A7-40B3-8816-3004B6BE2C6F}" type="parTrans" cxnId="{A753246D-1E32-4208-845E-E683A135B714}">
      <dgm:prSet/>
      <dgm:spPr/>
      <dgm:t>
        <a:bodyPr/>
        <a:lstStyle/>
        <a:p>
          <a:endParaRPr lang="ru-RU"/>
        </a:p>
      </dgm:t>
    </dgm:pt>
    <dgm:pt modelId="{FBDBD218-DA43-44E9-BFB7-07AD218BDAA4}" type="sibTrans" cxnId="{A753246D-1E32-4208-845E-E683A135B714}">
      <dgm:prSet/>
      <dgm:spPr/>
      <dgm:t>
        <a:bodyPr/>
        <a:lstStyle/>
        <a:p>
          <a:endParaRPr lang="ru-RU"/>
        </a:p>
      </dgm:t>
    </dgm:pt>
    <dgm:pt modelId="{CA74C6A3-02D9-46FB-9B83-AD4A4FC13C1F}">
      <dgm:prSet phldrT="[Текст]" custT="1"/>
      <dgm:spPr/>
      <dgm:t>
        <a:bodyPr/>
        <a:lstStyle/>
        <a:p>
          <a:r>
            <a:rPr lang="ru-RU" sz="1500" b="0" i="0" u="none" dirty="0" smtClean="0"/>
            <a:t> </a:t>
          </a:r>
          <a:r>
            <a:rPr lang="ru-RU" sz="1800" b="1" i="0" u="none" dirty="0" smtClean="0"/>
            <a:t>Практический (</a:t>
          </a:r>
          <a:r>
            <a:rPr lang="ru-RU" sz="1800" dirty="0" smtClean="0"/>
            <a:t>реализация программ и планов, проведение контрольных срезов, сбор и обработка результатов, интерпретация результатов)</a:t>
          </a:r>
          <a:endParaRPr lang="ru-RU" sz="1800" b="1" dirty="0"/>
        </a:p>
      </dgm:t>
    </dgm:pt>
    <dgm:pt modelId="{6FA29669-2D03-417A-9062-1AC92C6A7562}" type="parTrans" cxnId="{85BF97CF-E70F-4588-BBFE-F7B71B085FEF}">
      <dgm:prSet/>
      <dgm:spPr/>
      <dgm:t>
        <a:bodyPr/>
        <a:lstStyle/>
        <a:p>
          <a:endParaRPr lang="ru-RU"/>
        </a:p>
      </dgm:t>
    </dgm:pt>
    <dgm:pt modelId="{83658ABC-22AD-4E5E-9CA3-32FB96EA2867}" type="sibTrans" cxnId="{85BF97CF-E70F-4588-BBFE-F7B71B085FEF}">
      <dgm:prSet/>
      <dgm:spPr/>
      <dgm:t>
        <a:bodyPr/>
        <a:lstStyle/>
        <a:p>
          <a:endParaRPr lang="ru-RU"/>
        </a:p>
      </dgm:t>
    </dgm:pt>
    <dgm:pt modelId="{9B680007-FB97-4DEF-809A-F6B96D4ADD0E}">
      <dgm:prSet phldrT="[Текст]" phldr="1"/>
      <dgm:spPr/>
      <dgm:t>
        <a:bodyPr/>
        <a:lstStyle/>
        <a:p>
          <a:endParaRPr lang="ru-RU" dirty="0"/>
        </a:p>
      </dgm:t>
    </dgm:pt>
    <dgm:pt modelId="{75DDD691-29C1-473B-BEE0-F190B5D52C9D}" type="parTrans" cxnId="{39B09166-95A4-4139-9A28-10848EDD9E33}">
      <dgm:prSet/>
      <dgm:spPr/>
      <dgm:t>
        <a:bodyPr/>
        <a:lstStyle/>
        <a:p>
          <a:endParaRPr lang="ru-RU"/>
        </a:p>
      </dgm:t>
    </dgm:pt>
    <dgm:pt modelId="{F7C16765-DE97-4215-A21B-06D8C7C1A915}" type="sibTrans" cxnId="{39B09166-95A4-4139-9A28-10848EDD9E33}">
      <dgm:prSet/>
      <dgm:spPr/>
      <dgm:t>
        <a:bodyPr/>
        <a:lstStyle/>
        <a:p>
          <a:endParaRPr lang="ru-RU"/>
        </a:p>
      </dgm:t>
    </dgm:pt>
    <dgm:pt modelId="{FDF1F392-06B8-4F00-A13B-F50D62A2BBCB}">
      <dgm:prSet phldrT="[Текст]" custT="1"/>
      <dgm:spPr/>
      <dgm:t>
        <a:bodyPr/>
        <a:lstStyle/>
        <a:p>
          <a:r>
            <a:rPr lang="ru-RU" sz="1800" b="1" dirty="0" smtClean="0"/>
            <a:t>Заключительный</a:t>
          </a:r>
          <a:r>
            <a:rPr lang="ru-RU" sz="1800" dirty="0" smtClean="0"/>
            <a:t> (обобщение этапов работы, выводы, принятие 				управленческих решений, рекомендаций)</a:t>
          </a:r>
          <a:endParaRPr lang="ru-RU" sz="1500" dirty="0"/>
        </a:p>
      </dgm:t>
    </dgm:pt>
    <dgm:pt modelId="{A1222AF8-EF63-419D-986B-77707DF1BED0}" type="parTrans" cxnId="{ABD18CE2-BE1F-4CCB-B267-C384F4A35EB7}">
      <dgm:prSet/>
      <dgm:spPr/>
      <dgm:t>
        <a:bodyPr/>
        <a:lstStyle/>
        <a:p>
          <a:endParaRPr lang="ru-RU"/>
        </a:p>
      </dgm:t>
    </dgm:pt>
    <dgm:pt modelId="{2E754048-0A89-4619-A851-AB3F72678B2A}" type="sibTrans" cxnId="{ABD18CE2-BE1F-4CCB-B267-C384F4A35EB7}">
      <dgm:prSet/>
      <dgm:spPr/>
      <dgm:t>
        <a:bodyPr/>
        <a:lstStyle/>
        <a:p>
          <a:endParaRPr lang="ru-RU"/>
        </a:p>
      </dgm:t>
    </dgm:pt>
    <dgm:pt modelId="{2CAAFF72-C8FA-4479-8FFC-8AFC684088AD}">
      <dgm:prSet phldrT="[Текст]" phldr="1"/>
      <dgm:spPr/>
      <dgm:t>
        <a:bodyPr/>
        <a:lstStyle/>
        <a:p>
          <a:endParaRPr lang="ru-RU" dirty="0"/>
        </a:p>
      </dgm:t>
    </dgm:pt>
    <dgm:pt modelId="{1FCD05E9-97A7-4640-A55E-7C7B53BD56CC}" type="sibTrans" cxnId="{76B1100E-B79C-4EBB-9167-D26EE6FF9516}">
      <dgm:prSet/>
      <dgm:spPr/>
      <dgm:t>
        <a:bodyPr/>
        <a:lstStyle/>
        <a:p>
          <a:endParaRPr lang="ru-RU"/>
        </a:p>
      </dgm:t>
    </dgm:pt>
    <dgm:pt modelId="{9C53BAB7-6267-4814-B48A-FF8071FF2DEC}" type="parTrans" cxnId="{76B1100E-B79C-4EBB-9167-D26EE6FF9516}">
      <dgm:prSet/>
      <dgm:spPr/>
      <dgm:t>
        <a:bodyPr/>
        <a:lstStyle/>
        <a:p>
          <a:endParaRPr lang="ru-RU"/>
        </a:p>
      </dgm:t>
    </dgm:pt>
    <dgm:pt modelId="{D46F653B-10E6-42AF-B751-ABCEB97BB41C}" type="pres">
      <dgm:prSet presAssocID="{1C858134-2562-42B8-B459-F7D1DA8882DE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B4D099C9-5E0B-44B0-BEE4-ED033A995427}" type="pres">
      <dgm:prSet presAssocID="{1FD1B218-343C-44F6-AAE3-A64E98F50EC0}" presName="parenttextcomposite" presStyleCnt="0"/>
      <dgm:spPr/>
    </dgm:pt>
    <dgm:pt modelId="{1F786A29-4FE0-4DC9-AB38-B6A1ABF2A8E2}" type="pres">
      <dgm:prSet presAssocID="{1FD1B218-343C-44F6-AAE3-A64E98F50EC0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138B8-F9D3-4BD5-BA6D-73B1142D1664}" type="pres">
      <dgm:prSet presAssocID="{1FD1B218-343C-44F6-AAE3-A64E98F50EC0}" presName="composite" presStyleCnt="0"/>
      <dgm:spPr/>
    </dgm:pt>
    <dgm:pt modelId="{90428004-015A-4420-A268-9E2FC63A2EC9}" type="pres">
      <dgm:prSet presAssocID="{1FD1B218-343C-44F6-AAE3-A64E98F50EC0}" presName="chevron1" presStyleLbl="alignNode1" presStyleIdx="0" presStyleCnt="21"/>
      <dgm:spPr/>
    </dgm:pt>
    <dgm:pt modelId="{CD0504DD-C5E0-4A60-8539-36E83F1506C5}" type="pres">
      <dgm:prSet presAssocID="{1FD1B218-343C-44F6-AAE3-A64E98F50EC0}" presName="chevron2" presStyleLbl="alignNode1" presStyleIdx="1" presStyleCnt="21"/>
      <dgm:spPr/>
    </dgm:pt>
    <dgm:pt modelId="{092F77E6-9025-43B5-8747-CD1B1EBFAD94}" type="pres">
      <dgm:prSet presAssocID="{1FD1B218-343C-44F6-AAE3-A64E98F50EC0}" presName="chevron3" presStyleLbl="alignNode1" presStyleIdx="2" presStyleCnt="21"/>
      <dgm:spPr/>
    </dgm:pt>
    <dgm:pt modelId="{22E04C6E-7754-44EF-AD4B-0685DD46419A}" type="pres">
      <dgm:prSet presAssocID="{1FD1B218-343C-44F6-AAE3-A64E98F50EC0}" presName="chevron4" presStyleLbl="alignNode1" presStyleIdx="3" presStyleCnt="21"/>
      <dgm:spPr/>
    </dgm:pt>
    <dgm:pt modelId="{B834E2BD-E96B-4CDB-80A4-CA9141A6C5AB}" type="pres">
      <dgm:prSet presAssocID="{1FD1B218-343C-44F6-AAE3-A64E98F50EC0}" presName="chevron5" presStyleLbl="alignNode1" presStyleIdx="4" presStyleCnt="21"/>
      <dgm:spPr/>
    </dgm:pt>
    <dgm:pt modelId="{6DEBEB8C-A0E8-4A62-A130-6127D94D3E7A}" type="pres">
      <dgm:prSet presAssocID="{1FD1B218-343C-44F6-AAE3-A64E98F50EC0}" presName="chevron6" presStyleLbl="alignNode1" presStyleIdx="5" presStyleCnt="21"/>
      <dgm:spPr/>
    </dgm:pt>
    <dgm:pt modelId="{16F956F5-3B37-4562-936D-E0525AF78D47}" type="pres">
      <dgm:prSet presAssocID="{1FD1B218-343C-44F6-AAE3-A64E98F50EC0}" presName="chevron7" presStyleLbl="alignNode1" presStyleIdx="6" presStyleCnt="21" custScaleX="290171"/>
      <dgm:spPr/>
    </dgm:pt>
    <dgm:pt modelId="{2092E235-7410-4BF6-B01B-86276CF274AC}" type="pres">
      <dgm:prSet presAssocID="{1FD1B218-343C-44F6-AAE3-A64E98F50EC0}" presName="childtext" presStyleLbl="solidFgAcc1" presStyleIdx="0" presStyleCnt="3" custScaleX="14776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C01BE-ED56-44C2-B0CD-CE2BBF1E0E0B}" type="pres">
      <dgm:prSet presAssocID="{D52DE3EE-C215-4060-8770-408F79E545AF}" presName="sibTrans" presStyleCnt="0"/>
      <dgm:spPr/>
    </dgm:pt>
    <dgm:pt modelId="{D4E48842-1998-46D4-B2F9-1EEC5FE70617}" type="pres">
      <dgm:prSet presAssocID="{2CAAFF72-C8FA-4479-8FFC-8AFC684088AD}" presName="parenttextcomposite" presStyleCnt="0"/>
      <dgm:spPr/>
    </dgm:pt>
    <dgm:pt modelId="{C41F68B6-1FF6-4EE2-B772-2EF1EBB11B62}" type="pres">
      <dgm:prSet presAssocID="{2CAAFF72-C8FA-4479-8FFC-8AFC684088A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70221-EB5C-4E4A-A572-C45BF84EED50}" type="pres">
      <dgm:prSet presAssocID="{2CAAFF72-C8FA-4479-8FFC-8AFC684088AD}" presName="composite" presStyleCnt="0"/>
      <dgm:spPr/>
    </dgm:pt>
    <dgm:pt modelId="{B61C6A4B-0879-4879-AE95-604D2637BDA0}" type="pres">
      <dgm:prSet presAssocID="{2CAAFF72-C8FA-4479-8FFC-8AFC684088AD}" presName="chevron1" presStyleLbl="alignNode1" presStyleIdx="7" presStyleCnt="21"/>
      <dgm:spPr/>
    </dgm:pt>
    <dgm:pt modelId="{C55C35AA-FE9C-49A3-B694-FBCCB8FBAB3A}" type="pres">
      <dgm:prSet presAssocID="{2CAAFF72-C8FA-4479-8FFC-8AFC684088AD}" presName="chevron2" presStyleLbl="alignNode1" presStyleIdx="8" presStyleCnt="21"/>
      <dgm:spPr/>
    </dgm:pt>
    <dgm:pt modelId="{3BA9595E-81D0-4656-81AF-EF6856132C75}" type="pres">
      <dgm:prSet presAssocID="{2CAAFF72-C8FA-4479-8FFC-8AFC684088AD}" presName="chevron3" presStyleLbl="alignNode1" presStyleIdx="9" presStyleCnt="21"/>
      <dgm:spPr/>
    </dgm:pt>
    <dgm:pt modelId="{AD863DF1-E6E2-49B6-AC41-C64748594234}" type="pres">
      <dgm:prSet presAssocID="{2CAAFF72-C8FA-4479-8FFC-8AFC684088AD}" presName="chevron4" presStyleLbl="alignNode1" presStyleIdx="10" presStyleCnt="21"/>
      <dgm:spPr/>
    </dgm:pt>
    <dgm:pt modelId="{7FE81019-EE54-4AA9-B352-0F0BCC11337F}" type="pres">
      <dgm:prSet presAssocID="{2CAAFF72-C8FA-4479-8FFC-8AFC684088AD}" presName="chevron5" presStyleLbl="alignNode1" presStyleIdx="11" presStyleCnt="21"/>
      <dgm:spPr/>
    </dgm:pt>
    <dgm:pt modelId="{E8D5A29A-6C27-45B6-AF5D-102BF6D51F98}" type="pres">
      <dgm:prSet presAssocID="{2CAAFF72-C8FA-4479-8FFC-8AFC684088AD}" presName="chevron6" presStyleLbl="alignNode1" presStyleIdx="12" presStyleCnt="21"/>
      <dgm:spPr/>
    </dgm:pt>
    <dgm:pt modelId="{90F16F4F-6E71-4E49-9381-D9961C46DE20}" type="pres">
      <dgm:prSet presAssocID="{2CAAFF72-C8FA-4479-8FFC-8AFC684088AD}" presName="chevron7" presStyleLbl="alignNode1" presStyleIdx="13" presStyleCnt="21" custScaleX="288079"/>
      <dgm:spPr/>
    </dgm:pt>
    <dgm:pt modelId="{4074E1DE-619C-4844-A981-F947A04D59D0}" type="pres">
      <dgm:prSet presAssocID="{2CAAFF72-C8FA-4479-8FFC-8AFC684088AD}" presName="childtext" presStyleLbl="solidFgAcc1" presStyleIdx="1" presStyleCnt="3" custScaleX="147769" custLinFactNeighborX="4394" custLinFactNeighborY="-1192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A118E-659E-4F6F-8E2D-BC643F367888}" type="pres">
      <dgm:prSet presAssocID="{1FCD05E9-97A7-4640-A55E-7C7B53BD56CC}" presName="sibTrans" presStyleCnt="0"/>
      <dgm:spPr/>
    </dgm:pt>
    <dgm:pt modelId="{4EB278CD-2B32-477E-BC96-05C8BA324BBE}" type="pres">
      <dgm:prSet presAssocID="{9B680007-FB97-4DEF-809A-F6B96D4ADD0E}" presName="parenttextcomposite" presStyleCnt="0"/>
      <dgm:spPr/>
    </dgm:pt>
    <dgm:pt modelId="{CDA6B552-6D23-4940-BC1A-E57C5B29CFF1}" type="pres">
      <dgm:prSet presAssocID="{9B680007-FB97-4DEF-809A-F6B96D4ADD0E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2F6FE-5E36-4E5F-9642-E0FF6510E5DA}" type="pres">
      <dgm:prSet presAssocID="{9B680007-FB97-4DEF-809A-F6B96D4ADD0E}" presName="composite" presStyleCnt="0"/>
      <dgm:spPr/>
    </dgm:pt>
    <dgm:pt modelId="{F03B8DA9-A874-4159-839F-33DD301B30C7}" type="pres">
      <dgm:prSet presAssocID="{9B680007-FB97-4DEF-809A-F6B96D4ADD0E}" presName="chevron1" presStyleLbl="alignNode1" presStyleIdx="14" presStyleCnt="21"/>
      <dgm:spPr/>
    </dgm:pt>
    <dgm:pt modelId="{52B2AB4E-A72D-441B-82D9-AD272A8F8FEC}" type="pres">
      <dgm:prSet presAssocID="{9B680007-FB97-4DEF-809A-F6B96D4ADD0E}" presName="chevron2" presStyleLbl="alignNode1" presStyleIdx="15" presStyleCnt="21"/>
      <dgm:spPr/>
    </dgm:pt>
    <dgm:pt modelId="{1D9BCC9D-3F87-4E38-AB47-C65C03253F26}" type="pres">
      <dgm:prSet presAssocID="{9B680007-FB97-4DEF-809A-F6B96D4ADD0E}" presName="chevron3" presStyleLbl="alignNode1" presStyleIdx="16" presStyleCnt="21"/>
      <dgm:spPr/>
    </dgm:pt>
    <dgm:pt modelId="{8A86D173-CB03-42AA-A2B1-95F474ACC39E}" type="pres">
      <dgm:prSet presAssocID="{9B680007-FB97-4DEF-809A-F6B96D4ADD0E}" presName="chevron4" presStyleLbl="alignNode1" presStyleIdx="17" presStyleCnt="21"/>
      <dgm:spPr/>
    </dgm:pt>
    <dgm:pt modelId="{CB212443-2120-45CB-B1A0-9F867589F55F}" type="pres">
      <dgm:prSet presAssocID="{9B680007-FB97-4DEF-809A-F6B96D4ADD0E}" presName="chevron5" presStyleLbl="alignNode1" presStyleIdx="18" presStyleCnt="21"/>
      <dgm:spPr/>
    </dgm:pt>
    <dgm:pt modelId="{595F4224-DFA0-47DC-8EF1-5C346D78D381}" type="pres">
      <dgm:prSet presAssocID="{9B680007-FB97-4DEF-809A-F6B96D4ADD0E}" presName="chevron6" presStyleLbl="alignNode1" presStyleIdx="19" presStyleCnt="21"/>
      <dgm:spPr/>
    </dgm:pt>
    <dgm:pt modelId="{D41F1769-2F81-423B-A595-18DD34A79389}" type="pres">
      <dgm:prSet presAssocID="{9B680007-FB97-4DEF-809A-F6B96D4ADD0E}" presName="chevron7" presStyleLbl="alignNode1" presStyleIdx="20" presStyleCnt="21" custScaleX="287527"/>
      <dgm:spPr/>
    </dgm:pt>
    <dgm:pt modelId="{07DCCD8F-242F-475A-B32E-A569BB15101A}" type="pres">
      <dgm:prSet presAssocID="{9B680007-FB97-4DEF-809A-F6B96D4ADD0E}" presName="childtext" presStyleLbl="solidFgAcc1" presStyleIdx="2" presStyleCnt="3" custScaleX="146930" custLinFactNeighborX="1803" custLinFactNeighborY="-114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BF97CF-E70F-4588-BBFE-F7B71B085FEF}" srcId="{2CAAFF72-C8FA-4479-8FFC-8AFC684088AD}" destId="{CA74C6A3-02D9-46FB-9B83-AD4A4FC13C1F}" srcOrd="0" destOrd="0" parTransId="{6FA29669-2D03-417A-9062-1AC92C6A7562}" sibTransId="{83658ABC-22AD-4E5E-9CA3-32FB96EA2867}"/>
    <dgm:cxn modelId="{0A997958-A6FD-4660-A4E9-D1DC62ABBFE1}" srcId="{1C858134-2562-42B8-B459-F7D1DA8882DE}" destId="{1FD1B218-343C-44F6-AAE3-A64E98F50EC0}" srcOrd="0" destOrd="0" parTransId="{14197CD6-1522-40A8-8F65-F06B21E2E5BC}" sibTransId="{D52DE3EE-C215-4060-8770-408F79E545AF}"/>
    <dgm:cxn modelId="{39B09166-95A4-4139-9A28-10848EDD9E33}" srcId="{1C858134-2562-42B8-B459-F7D1DA8882DE}" destId="{9B680007-FB97-4DEF-809A-F6B96D4ADD0E}" srcOrd="2" destOrd="0" parTransId="{75DDD691-29C1-473B-BEE0-F190B5D52C9D}" sibTransId="{F7C16765-DE97-4215-A21B-06D8C7C1A915}"/>
    <dgm:cxn modelId="{A753246D-1E32-4208-845E-E683A135B714}" srcId="{1FD1B218-343C-44F6-AAE3-A64E98F50EC0}" destId="{C9B59C92-5079-4560-B758-C0E7D278F226}" srcOrd="0" destOrd="0" parTransId="{3F7391EC-F0A7-40B3-8816-3004B6BE2C6F}" sibTransId="{FBDBD218-DA43-44E9-BFB7-07AD218BDAA4}"/>
    <dgm:cxn modelId="{27058465-0C99-4F15-909D-169D8609E940}" type="presOf" srcId="{1C858134-2562-42B8-B459-F7D1DA8882DE}" destId="{D46F653B-10E6-42AF-B751-ABCEB97BB41C}" srcOrd="0" destOrd="0" presId="urn:microsoft.com/office/officeart/2008/layout/VerticalAccentList"/>
    <dgm:cxn modelId="{DBC27993-DD3F-4E0B-9A83-A64E2C0AA208}" type="presOf" srcId="{CA74C6A3-02D9-46FB-9B83-AD4A4FC13C1F}" destId="{4074E1DE-619C-4844-A981-F947A04D59D0}" srcOrd="0" destOrd="0" presId="urn:microsoft.com/office/officeart/2008/layout/VerticalAccentList"/>
    <dgm:cxn modelId="{ABD18CE2-BE1F-4CCB-B267-C384F4A35EB7}" srcId="{9B680007-FB97-4DEF-809A-F6B96D4ADD0E}" destId="{FDF1F392-06B8-4F00-A13B-F50D62A2BBCB}" srcOrd="0" destOrd="0" parTransId="{A1222AF8-EF63-419D-986B-77707DF1BED0}" sibTransId="{2E754048-0A89-4619-A851-AB3F72678B2A}"/>
    <dgm:cxn modelId="{A3177458-787C-4FD6-A191-040B30B25702}" type="presOf" srcId="{FDF1F392-06B8-4F00-A13B-F50D62A2BBCB}" destId="{07DCCD8F-242F-475A-B32E-A569BB15101A}" srcOrd="0" destOrd="0" presId="urn:microsoft.com/office/officeart/2008/layout/VerticalAccentList"/>
    <dgm:cxn modelId="{76B1100E-B79C-4EBB-9167-D26EE6FF9516}" srcId="{1C858134-2562-42B8-B459-F7D1DA8882DE}" destId="{2CAAFF72-C8FA-4479-8FFC-8AFC684088AD}" srcOrd="1" destOrd="0" parTransId="{9C53BAB7-6267-4814-B48A-FF8071FF2DEC}" sibTransId="{1FCD05E9-97A7-4640-A55E-7C7B53BD56CC}"/>
    <dgm:cxn modelId="{AB88277A-86C9-4F42-A931-2D8F971FD03B}" type="presOf" srcId="{C9B59C92-5079-4560-B758-C0E7D278F226}" destId="{2092E235-7410-4BF6-B01B-86276CF274AC}" srcOrd="0" destOrd="0" presId="urn:microsoft.com/office/officeart/2008/layout/VerticalAccentList"/>
    <dgm:cxn modelId="{3B924383-5831-4800-BD1E-D61404F1AC59}" type="presOf" srcId="{1FD1B218-343C-44F6-AAE3-A64E98F50EC0}" destId="{1F786A29-4FE0-4DC9-AB38-B6A1ABF2A8E2}" srcOrd="0" destOrd="0" presId="urn:microsoft.com/office/officeart/2008/layout/VerticalAccentList"/>
    <dgm:cxn modelId="{8D560857-4095-404A-8A0E-BA61128C942A}" type="presOf" srcId="{2CAAFF72-C8FA-4479-8FFC-8AFC684088AD}" destId="{C41F68B6-1FF6-4EE2-B772-2EF1EBB11B62}" srcOrd="0" destOrd="0" presId="urn:microsoft.com/office/officeart/2008/layout/VerticalAccentList"/>
    <dgm:cxn modelId="{7E8BA43C-99E4-4F8E-BD6B-ACA6A0540466}" type="presOf" srcId="{9B680007-FB97-4DEF-809A-F6B96D4ADD0E}" destId="{CDA6B552-6D23-4940-BC1A-E57C5B29CFF1}" srcOrd="0" destOrd="0" presId="urn:microsoft.com/office/officeart/2008/layout/VerticalAccentList"/>
    <dgm:cxn modelId="{C2FB1A2C-D375-42F4-B60E-42B5CC298432}" type="presParOf" srcId="{D46F653B-10E6-42AF-B751-ABCEB97BB41C}" destId="{B4D099C9-5E0B-44B0-BEE4-ED033A995427}" srcOrd="0" destOrd="0" presId="urn:microsoft.com/office/officeart/2008/layout/VerticalAccentList"/>
    <dgm:cxn modelId="{3DF88EEC-9DE2-4014-ADF9-0E640E0071D4}" type="presParOf" srcId="{B4D099C9-5E0B-44B0-BEE4-ED033A995427}" destId="{1F786A29-4FE0-4DC9-AB38-B6A1ABF2A8E2}" srcOrd="0" destOrd="0" presId="urn:microsoft.com/office/officeart/2008/layout/VerticalAccentList"/>
    <dgm:cxn modelId="{29726E89-8F36-4475-991E-48B72A4B4331}" type="presParOf" srcId="{D46F653B-10E6-42AF-B751-ABCEB97BB41C}" destId="{600138B8-F9D3-4BD5-BA6D-73B1142D1664}" srcOrd="1" destOrd="0" presId="urn:microsoft.com/office/officeart/2008/layout/VerticalAccentList"/>
    <dgm:cxn modelId="{B2461AB6-EF59-47AB-9611-EA0FF766CE9D}" type="presParOf" srcId="{600138B8-F9D3-4BD5-BA6D-73B1142D1664}" destId="{90428004-015A-4420-A268-9E2FC63A2EC9}" srcOrd="0" destOrd="0" presId="urn:microsoft.com/office/officeart/2008/layout/VerticalAccentList"/>
    <dgm:cxn modelId="{55C37E93-E249-405C-A6F8-0875D9EC422F}" type="presParOf" srcId="{600138B8-F9D3-4BD5-BA6D-73B1142D1664}" destId="{CD0504DD-C5E0-4A60-8539-36E83F1506C5}" srcOrd="1" destOrd="0" presId="urn:microsoft.com/office/officeart/2008/layout/VerticalAccentList"/>
    <dgm:cxn modelId="{042CD7FA-B93E-4528-9866-BC6E2A6B0573}" type="presParOf" srcId="{600138B8-F9D3-4BD5-BA6D-73B1142D1664}" destId="{092F77E6-9025-43B5-8747-CD1B1EBFAD94}" srcOrd="2" destOrd="0" presId="urn:microsoft.com/office/officeart/2008/layout/VerticalAccentList"/>
    <dgm:cxn modelId="{D9EA1772-DF50-4784-96C3-7E09262ADC52}" type="presParOf" srcId="{600138B8-F9D3-4BD5-BA6D-73B1142D1664}" destId="{22E04C6E-7754-44EF-AD4B-0685DD46419A}" srcOrd="3" destOrd="0" presId="urn:microsoft.com/office/officeart/2008/layout/VerticalAccentList"/>
    <dgm:cxn modelId="{F4C75786-3712-49FC-8673-0236489F6415}" type="presParOf" srcId="{600138B8-F9D3-4BD5-BA6D-73B1142D1664}" destId="{B834E2BD-E96B-4CDB-80A4-CA9141A6C5AB}" srcOrd="4" destOrd="0" presId="urn:microsoft.com/office/officeart/2008/layout/VerticalAccentList"/>
    <dgm:cxn modelId="{5E95C7AD-F55E-445A-83DB-A481D8EB9C07}" type="presParOf" srcId="{600138B8-F9D3-4BD5-BA6D-73B1142D1664}" destId="{6DEBEB8C-A0E8-4A62-A130-6127D94D3E7A}" srcOrd="5" destOrd="0" presId="urn:microsoft.com/office/officeart/2008/layout/VerticalAccentList"/>
    <dgm:cxn modelId="{8CE1EC14-B1B2-4BC4-9392-5E5D6B38459F}" type="presParOf" srcId="{600138B8-F9D3-4BD5-BA6D-73B1142D1664}" destId="{16F956F5-3B37-4562-936D-E0525AF78D47}" srcOrd="6" destOrd="0" presId="urn:microsoft.com/office/officeart/2008/layout/VerticalAccentList"/>
    <dgm:cxn modelId="{4FE995CB-78B9-4D72-8FD4-ECC762130197}" type="presParOf" srcId="{600138B8-F9D3-4BD5-BA6D-73B1142D1664}" destId="{2092E235-7410-4BF6-B01B-86276CF274AC}" srcOrd="7" destOrd="0" presId="urn:microsoft.com/office/officeart/2008/layout/VerticalAccentList"/>
    <dgm:cxn modelId="{34CB9EA1-7CF7-4F55-A162-7E8560C6A4F0}" type="presParOf" srcId="{D46F653B-10E6-42AF-B751-ABCEB97BB41C}" destId="{6CAC01BE-ED56-44C2-B0CD-CE2BBF1E0E0B}" srcOrd="2" destOrd="0" presId="urn:microsoft.com/office/officeart/2008/layout/VerticalAccentList"/>
    <dgm:cxn modelId="{4685E556-A7BB-425B-AD56-C1B71B054244}" type="presParOf" srcId="{D46F653B-10E6-42AF-B751-ABCEB97BB41C}" destId="{D4E48842-1998-46D4-B2F9-1EEC5FE70617}" srcOrd="3" destOrd="0" presId="urn:microsoft.com/office/officeart/2008/layout/VerticalAccentList"/>
    <dgm:cxn modelId="{2A8AF244-3D20-4F80-9D50-F12A6D5A60E3}" type="presParOf" srcId="{D4E48842-1998-46D4-B2F9-1EEC5FE70617}" destId="{C41F68B6-1FF6-4EE2-B772-2EF1EBB11B62}" srcOrd="0" destOrd="0" presId="urn:microsoft.com/office/officeart/2008/layout/VerticalAccentList"/>
    <dgm:cxn modelId="{401201A8-37B0-4029-840D-57BBA8FDC0A0}" type="presParOf" srcId="{D46F653B-10E6-42AF-B751-ABCEB97BB41C}" destId="{7F270221-EB5C-4E4A-A572-C45BF84EED50}" srcOrd="4" destOrd="0" presId="urn:microsoft.com/office/officeart/2008/layout/VerticalAccentList"/>
    <dgm:cxn modelId="{220B02D4-85AD-4740-8857-85C9FCEF6C55}" type="presParOf" srcId="{7F270221-EB5C-4E4A-A572-C45BF84EED50}" destId="{B61C6A4B-0879-4879-AE95-604D2637BDA0}" srcOrd="0" destOrd="0" presId="urn:microsoft.com/office/officeart/2008/layout/VerticalAccentList"/>
    <dgm:cxn modelId="{7E44D751-CA16-4631-8A23-CCBD60416DBA}" type="presParOf" srcId="{7F270221-EB5C-4E4A-A572-C45BF84EED50}" destId="{C55C35AA-FE9C-49A3-B694-FBCCB8FBAB3A}" srcOrd="1" destOrd="0" presId="urn:microsoft.com/office/officeart/2008/layout/VerticalAccentList"/>
    <dgm:cxn modelId="{6DC57AE1-40F3-450A-B3C3-079B73CA4519}" type="presParOf" srcId="{7F270221-EB5C-4E4A-A572-C45BF84EED50}" destId="{3BA9595E-81D0-4656-81AF-EF6856132C75}" srcOrd="2" destOrd="0" presId="urn:microsoft.com/office/officeart/2008/layout/VerticalAccentList"/>
    <dgm:cxn modelId="{3CF7B526-8190-4D6D-990C-4B0E47B0ACE1}" type="presParOf" srcId="{7F270221-EB5C-4E4A-A572-C45BF84EED50}" destId="{AD863DF1-E6E2-49B6-AC41-C64748594234}" srcOrd="3" destOrd="0" presId="urn:microsoft.com/office/officeart/2008/layout/VerticalAccentList"/>
    <dgm:cxn modelId="{37D4CFF9-8FF1-4EC3-9590-876E46B9644E}" type="presParOf" srcId="{7F270221-EB5C-4E4A-A572-C45BF84EED50}" destId="{7FE81019-EE54-4AA9-B352-0F0BCC11337F}" srcOrd="4" destOrd="0" presId="urn:microsoft.com/office/officeart/2008/layout/VerticalAccentList"/>
    <dgm:cxn modelId="{0C813BE0-276F-4650-8B65-533E168F02B0}" type="presParOf" srcId="{7F270221-EB5C-4E4A-A572-C45BF84EED50}" destId="{E8D5A29A-6C27-45B6-AF5D-102BF6D51F98}" srcOrd="5" destOrd="0" presId="urn:microsoft.com/office/officeart/2008/layout/VerticalAccentList"/>
    <dgm:cxn modelId="{47A0B44B-3DC8-4B4F-9DF3-39591BDB601C}" type="presParOf" srcId="{7F270221-EB5C-4E4A-A572-C45BF84EED50}" destId="{90F16F4F-6E71-4E49-9381-D9961C46DE20}" srcOrd="6" destOrd="0" presId="urn:microsoft.com/office/officeart/2008/layout/VerticalAccentList"/>
    <dgm:cxn modelId="{E5603EBF-8DCF-4AF9-8958-A4FFF3B96911}" type="presParOf" srcId="{7F270221-EB5C-4E4A-A572-C45BF84EED50}" destId="{4074E1DE-619C-4844-A981-F947A04D59D0}" srcOrd="7" destOrd="0" presId="urn:microsoft.com/office/officeart/2008/layout/VerticalAccentList"/>
    <dgm:cxn modelId="{11EEBE3E-82B3-4F1E-BFA5-7DBDA5F0B60B}" type="presParOf" srcId="{D46F653B-10E6-42AF-B751-ABCEB97BB41C}" destId="{693A118E-659E-4F6F-8E2D-BC643F367888}" srcOrd="5" destOrd="0" presId="urn:microsoft.com/office/officeart/2008/layout/VerticalAccentList"/>
    <dgm:cxn modelId="{8249E2FD-203E-4476-BA8E-A38B25732B02}" type="presParOf" srcId="{D46F653B-10E6-42AF-B751-ABCEB97BB41C}" destId="{4EB278CD-2B32-477E-BC96-05C8BA324BBE}" srcOrd="6" destOrd="0" presId="urn:microsoft.com/office/officeart/2008/layout/VerticalAccentList"/>
    <dgm:cxn modelId="{23888C74-3C33-41EE-9F64-12A62D58DA36}" type="presParOf" srcId="{4EB278CD-2B32-477E-BC96-05C8BA324BBE}" destId="{CDA6B552-6D23-4940-BC1A-E57C5B29CFF1}" srcOrd="0" destOrd="0" presId="urn:microsoft.com/office/officeart/2008/layout/VerticalAccentList"/>
    <dgm:cxn modelId="{8A28CD65-168B-4A3F-BB03-358538AE9E38}" type="presParOf" srcId="{D46F653B-10E6-42AF-B751-ABCEB97BB41C}" destId="{8A32F6FE-5E36-4E5F-9642-E0FF6510E5DA}" srcOrd="7" destOrd="0" presId="urn:microsoft.com/office/officeart/2008/layout/VerticalAccentList"/>
    <dgm:cxn modelId="{22CDB2D5-FAD6-4EC7-97A0-6897DCA24E5D}" type="presParOf" srcId="{8A32F6FE-5E36-4E5F-9642-E0FF6510E5DA}" destId="{F03B8DA9-A874-4159-839F-33DD301B30C7}" srcOrd="0" destOrd="0" presId="urn:microsoft.com/office/officeart/2008/layout/VerticalAccentList"/>
    <dgm:cxn modelId="{34F2A00F-F729-4241-83E9-10DBCC0C82B7}" type="presParOf" srcId="{8A32F6FE-5E36-4E5F-9642-E0FF6510E5DA}" destId="{52B2AB4E-A72D-441B-82D9-AD272A8F8FEC}" srcOrd="1" destOrd="0" presId="urn:microsoft.com/office/officeart/2008/layout/VerticalAccentList"/>
    <dgm:cxn modelId="{891F6A68-1F1D-43AD-875D-D466B19D2F09}" type="presParOf" srcId="{8A32F6FE-5E36-4E5F-9642-E0FF6510E5DA}" destId="{1D9BCC9D-3F87-4E38-AB47-C65C03253F26}" srcOrd="2" destOrd="0" presId="urn:microsoft.com/office/officeart/2008/layout/VerticalAccentList"/>
    <dgm:cxn modelId="{11D5E80E-77B9-4687-B1FB-7FF659B6086A}" type="presParOf" srcId="{8A32F6FE-5E36-4E5F-9642-E0FF6510E5DA}" destId="{8A86D173-CB03-42AA-A2B1-95F474ACC39E}" srcOrd="3" destOrd="0" presId="urn:microsoft.com/office/officeart/2008/layout/VerticalAccentList"/>
    <dgm:cxn modelId="{DD6A9B29-ED8E-4284-83D9-7C12F5509E70}" type="presParOf" srcId="{8A32F6FE-5E36-4E5F-9642-E0FF6510E5DA}" destId="{CB212443-2120-45CB-B1A0-9F867589F55F}" srcOrd="4" destOrd="0" presId="urn:microsoft.com/office/officeart/2008/layout/VerticalAccentList"/>
    <dgm:cxn modelId="{AA517B9B-DA8A-4D3D-BE13-543F5CEF7BBD}" type="presParOf" srcId="{8A32F6FE-5E36-4E5F-9642-E0FF6510E5DA}" destId="{595F4224-DFA0-47DC-8EF1-5C346D78D381}" srcOrd="5" destOrd="0" presId="urn:microsoft.com/office/officeart/2008/layout/VerticalAccentList"/>
    <dgm:cxn modelId="{4A9D053B-9275-4953-9806-245B77EFBB3A}" type="presParOf" srcId="{8A32F6FE-5E36-4E5F-9642-E0FF6510E5DA}" destId="{D41F1769-2F81-423B-A595-18DD34A79389}" srcOrd="6" destOrd="0" presId="urn:microsoft.com/office/officeart/2008/layout/VerticalAccentList"/>
    <dgm:cxn modelId="{BC59A091-7F50-4C15-B095-0ED43880AC35}" type="presParOf" srcId="{8A32F6FE-5E36-4E5F-9642-E0FF6510E5DA}" destId="{07DCCD8F-242F-475A-B32E-A569BB15101A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F069C4-1C96-4B34-B1A0-D7E6164CC8F9}" type="doc">
      <dgm:prSet loTypeId="urn:microsoft.com/office/officeart/2005/8/layout/radial4" loCatId="relationship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F57AF86-E0EF-4289-B8DC-17910D5FC44F}">
      <dgm:prSet phldrT="[Текст]" custT="1"/>
      <dgm:spPr/>
      <dgm:t>
        <a:bodyPr/>
        <a:lstStyle/>
        <a:p>
          <a:r>
            <a:rPr lang="ru-RU" sz="1800" dirty="0" smtClean="0"/>
            <a:t>Современная ОО</a:t>
          </a:r>
          <a:endParaRPr lang="ru-RU" sz="1800" dirty="0"/>
        </a:p>
      </dgm:t>
    </dgm:pt>
    <dgm:pt modelId="{B529ED7A-3F6C-48D3-9889-BE5D8FAE8D17}" type="parTrans" cxnId="{78C96997-A88C-4017-8532-85B33375CBD4}">
      <dgm:prSet/>
      <dgm:spPr/>
      <dgm:t>
        <a:bodyPr/>
        <a:lstStyle/>
        <a:p>
          <a:endParaRPr lang="ru-RU"/>
        </a:p>
      </dgm:t>
    </dgm:pt>
    <dgm:pt modelId="{F0468F60-78CE-4C4D-8D4A-9D1951FC6E5F}" type="sibTrans" cxnId="{78C96997-A88C-4017-8532-85B33375CBD4}">
      <dgm:prSet/>
      <dgm:spPr/>
      <dgm:t>
        <a:bodyPr/>
        <a:lstStyle/>
        <a:p>
          <a:endParaRPr lang="ru-RU"/>
        </a:p>
      </dgm:t>
    </dgm:pt>
    <dgm:pt modelId="{DAFC0920-77BF-4F91-B809-0192A29DCC2D}">
      <dgm:prSet phldrT="[Текст]"/>
      <dgm:spPr/>
      <dgm:t>
        <a:bodyPr/>
        <a:lstStyle/>
        <a:p>
          <a:r>
            <a:rPr lang="ru-RU" b="1" dirty="0" smtClean="0"/>
            <a:t>Создает развивающую образовательную среду </a:t>
          </a:r>
          <a:endParaRPr lang="ru-RU" b="1" dirty="0"/>
        </a:p>
      </dgm:t>
    </dgm:pt>
    <dgm:pt modelId="{C71BFF9C-66CF-46A4-9BE1-28886C1606D8}" type="parTrans" cxnId="{D8C3F074-85B9-4DD2-998A-42FE7CAACA1A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FF9B15F4-40DD-44D4-9CF4-182AEFECDF7A}" type="sibTrans" cxnId="{D8C3F074-85B9-4DD2-998A-42FE7CAACA1A}">
      <dgm:prSet/>
      <dgm:spPr/>
      <dgm:t>
        <a:bodyPr/>
        <a:lstStyle/>
        <a:p>
          <a:endParaRPr lang="ru-RU"/>
        </a:p>
      </dgm:t>
    </dgm:pt>
    <dgm:pt modelId="{B53706E3-611D-4C04-95B4-2A88832B6435}">
      <dgm:prSet phldrT="[Текст]"/>
      <dgm:spPr/>
      <dgm:t>
        <a:bodyPr/>
        <a:lstStyle/>
        <a:p>
          <a:r>
            <a:rPr lang="ru-RU" b="1" dirty="0" smtClean="0"/>
            <a:t>Инициирует действия обучающихся</a:t>
          </a:r>
          <a:endParaRPr lang="ru-RU" b="1" dirty="0"/>
        </a:p>
      </dgm:t>
    </dgm:pt>
    <dgm:pt modelId="{51A16047-4E39-460D-9087-6922C7D748A2}" type="parTrans" cxnId="{B2FB601C-21AF-4DB5-9665-CF6075B3C122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BEFB5E98-C361-4A86-82C8-EC1318D61873}" type="sibTrans" cxnId="{B2FB601C-21AF-4DB5-9665-CF6075B3C122}">
      <dgm:prSet/>
      <dgm:spPr/>
      <dgm:t>
        <a:bodyPr/>
        <a:lstStyle/>
        <a:p>
          <a:endParaRPr lang="ru-RU"/>
        </a:p>
      </dgm:t>
    </dgm:pt>
    <dgm:pt modelId="{6F83023E-8BCE-46C7-8857-9472DAD9BAD7}">
      <dgm:prSet phldrT="[Текст]"/>
      <dgm:spPr/>
      <dgm:t>
        <a:bodyPr/>
        <a:lstStyle/>
        <a:p>
          <a:r>
            <a:rPr lang="ru-RU" b="1" dirty="0" smtClean="0"/>
            <a:t>Оказывает все виды поддержки обучающимся</a:t>
          </a:r>
          <a:endParaRPr lang="ru-RU" b="1" dirty="0"/>
        </a:p>
      </dgm:t>
    </dgm:pt>
    <dgm:pt modelId="{F9A3B798-CBBE-4AFF-9780-7FE95FFD3838}" type="parTrans" cxnId="{E2EDA5A4-9395-4053-A3F8-84FDFBB901EB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7D35054F-3EF2-42F7-B1BB-49F1F4F2AC26}" type="sibTrans" cxnId="{E2EDA5A4-9395-4053-A3F8-84FDFBB901EB}">
      <dgm:prSet/>
      <dgm:spPr/>
      <dgm:t>
        <a:bodyPr/>
        <a:lstStyle/>
        <a:p>
          <a:endParaRPr lang="ru-RU"/>
        </a:p>
      </dgm:t>
    </dgm:pt>
    <dgm:pt modelId="{B6A84D38-9F37-424B-8B54-90264D13A717}">
      <dgm:prSet phldrT="[Текст]"/>
      <dgm:spPr/>
      <dgm:t>
        <a:bodyPr/>
        <a:lstStyle/>
        <a:p>
          <a:r>
            <a:rPr lang="ru-RU" b="1" dirty="0" smtClean="0"/>
            <a:t>Находит способы включения в работу каждого</a:t>
          </a:r>
          <a:endParaRPr lang="ru-RU" b="1" dirty="0"/>
        </a:p>
      </dgm:t>
    </dgm:pt>
    <dgm:pt modelId="{920ED011-22E8-4576-AA9C-A2CADA7D6907}" type="parTrans" cxnId="{3C629E82-46CE-45AD-AADD-E30F5EEAF37F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983023B5-E0BE-4C27-A2A4-22643ED949EE}" type="sibTrans" cxnId="{3C629E82-46CE-45AD-AADD-E30F5EEAF37F}">
      <dgm:prSet/>
      <dgm:spPr/>
      <dgm:t>
        <a:bodyPr/>
        <a:lstStyle/>
        <a:p>
          <a:endParaRPr lang="ru-RU"/>
        </a:p>
      </dgm:t>
    </dgm:pt>
    <dgm:pt modelId="{18929FD4-392E-4F39-8971-C9193B8A5380}">
      <dgm:prSet phldrT="[Текст]"/>
      <dgm:spPr/>
      <dgm:t>
        <a:bodyPr/>
        <a:lstStyle/>
        <a:p>
          <a:r>
            <a:rPr lang="ru-RU" b="1" dirty="0" smtClean="0"/>
            <a:t>Создает условия для приобретения жизненного опыта</a:t>
          </a:r>
          <a:endParaRPr lang="ru-RU" b="1" dirty="0"/>
        </a:p>
      </dgm:t>
    </dgm:pt>
    <dgm:pt modelId="{23F707F2-31AF-4F89-9FD5-41263427D877}" type="parTrans" cxnId="{8EEB73E7-F3F0-4431-B189-EDA469866DED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E0CE254B-9938-463F-B003-0D4B57BF6010}" type="sibTrans" cxnId="{8EEB73E7-F3F0-4431-B189-EDA469866DED}">
      <dgm:prSet/>
      <dgm:spPr/>
      <dgm:t>
        <a:bodyPr/>
        <a:lstStyle/>
        <a:p>
          <a:endParaRPr lang="ru-RU"/>
        </a:p>
      </dgm:t>
    </dgm:pt>
    <dgm:pt modelId="{F0703E5C-74D0-41BA-9742-58D5160A4407}">
      <dgm:prSet phldrT="[Текст]"/>
      <dgm:spPr/>
      <dgm:t>
        <a:bodyPr/>
        <a:lstStyle/>
        <a:p>
          <a:r>
            <a:rPr lang="ru-RU" b="1" dirty="0" smtClean="0"/>
            <a:t>Применяет продуктивные технологии</a:t>
          </a:r>
          <a:endParaRPr lang="ru-RU" b="1" dirty="0"/>
        </a:p>
      </dgm:t>
    </dgm:pt>
    <dgm:pt modelId="{43CE44AB-3E6A-4684-B9A4-8176EC993B68}" type="parTrans" cxnId="{6E7FDB02-20B5-4A58-ADA1-98568338B729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E2EE8135-AA64-460A-AA9C-E51E85073231}" type="sibTrans" cxnId="{6E7FDB02-20B5-4A58-ADA1-98568338B729}">
      <dgm:prSet/>
      <dgm:spPr/>
      <dgm:t>
        <a:bodyPr/>
        <a:lstStyle/>
        <a:p>
          <a:endParaRPr lang="ru-RU"/>
        </a:p>
      </dgm:t>
    </dgm:pt>
    <dgm:pt modelId="{F6B9CADE-A4E4-4F3E-923F-D533EA159D74}">
      <dgm:prSet phldrT="[Текст]"/>
      <dgm:spPr/>
      <dgm:t>
        <a:bodyPr/>
        <a:lstStyle/>
        <a:p>
          <a:pPr algn="l"/>
          <a:r>
            <a:rPr lang="ru-RU" b="1" dirty="0" smtClean="0"/>
            <a:t>Формирует  ИК компетентность</a:t>
          </a:r>
          <a:endParaRPr lang="ru-RU" b="1" dirty="0"/>
        </a:p>
      </dgm:t>
    </dgm:pt>
    <dgm:pt modelId="{FB02AE94-3BCB-4B4B-8865-C210AC8BE82B}" type="parTrans" cxnId="{4F335BEC-ADCF-43BE-82B6-2CCCFDE96D8C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D44A4975-21BF-403C-B0FC-2044BA1CADA9}" type="sibTrans" cxnId="{4F335BEC-ADCF-43BE-82B6-2CCCFDE96D8C}">
      <dgm:prSet/>
      <dgm:spPr/>
      <dgm:t>
        <a:bodyPr/>
        <a:lstStyle/>
        <a:p>
          <a:endParaRPr lang="ru-RU"/>
        </a:p>
      </dgm:t>
    </dgm:pt>
    <dgm:pt modelId="{86C4142E-F656-4A36-9A2C-11A5C220306C}" type="pres">
      <dgm:prSet presAssocID="{D1F069C4-1C96-4B34-B1A0-D7E6164CC8F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60B685-044F-4343-8F73-A20A752BEB1A}" type="pres">
      <dgm:prSet presAssocID="{1F57AF86-E0EF-4289-B8DC-17910D5FC44F}" presName="centerShape" presStyleLbl="node0" presStyleIdx="0" presStyleCnt="1" custScaleX="125937" custLinFactNeighborX="-2456" custLinFactNeighborY="-869"/>
      <dgm:spPr/>
      <dgm:t>
        <a:bodyPr/>
        <a:lstStyle/>
        <a:p>
          <a:endParaRPr lang="ru-RU"/>
        </a:p>
      </dgm:t>
    </dgm:pt>
    <dgm:pt modelId="{104776EC-5916-4402-AB5D-DB0A81C14BDE}" type="pres">
      <dgm:prSet presAssocID="{C71BFF9C-66CF-46A4-9BE1-28886C1606D8}" presName="parTrans" presStyleLbl="bgSibTrans2D1" presStyleIdx="0" presStyleCnt="7"/>
      <dgm:spPr/>
      <dgm:t>
        <a:bodyPr/>
        <a:lstStyle/>
        <a:p>
          <a:endParaRPr lang="ru-RU"/>
        </a:p>
      </dgm:t>
    </dgm:pt>
    <dgm:pt modelId="{C2C56641-62CF-48E5-B950-C82F95440DDD}" type="pres">
      <dgm:prSet presAssocID="{DAFC0920-77BF-4F91-B809-0192A29DCC2D}" presName="node" presStyleLbl="node1" presStyleIdx="0" presStyleCnt="7" custScaleX="135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CAF6A-F01F-409F-AF3A-3D838C06F05B}" type="pres">
      <dgm:prSet presAssocID="{51A16047-4E39-460D-9087-6922C7D748A2}" presName="parTrans" presStyleLbl="bgSibTrans2D1" presStyleIdx="1" presStyleCnt="7"/>
      <dgm:spPr/>
      <dgm:t>
        <a:bodyPr/>
        <a:lstStyle/>
        <a:p>
          <a:endParaRPr lang="ru-RU"/>
        </a:p>
      </dgm:t>
    </dgm:pt>
    <dgm:pt modelId="{B27C710E-E6F0-4276-8B85-ED1AA881FEA5}" type="pres">
      <dgm:prSet presAssocID="{B53706E3-611D-4C04-95B4-2A88832B6435}" presName="node" presStyleLbl="node1" presStyleIdx="1" presStyleCnt="7" custScaleX="128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FF6B7-54B7-47ED-BB4A-9576E3D2DC2F}" type="pres">
      <dgm:prSet presAssocID="{F9A3B798-CBBE-4AFF-9780-7FE95FFD3838}" presName="parTrans" presStyleLbl="bgSibTrans2D1" presStyleIdx="2" presStyleCnt="7"/>
      <dgm:spPr/>
      <dgm:t>
        <a:bodyPr/>
        <a:lstStyle/>
        <a:p>
          <a:endParaRPr lang="ru-RU"/>
        </a:p>
      </dgm:t>
    </dgm:pt>
    <dgm:pt modelId="{9D91374A-A192-453A-9DAD-D893B5D316CA}" type="pres">
      <dgm:prSet presAssocID="{6F83023E-8BCE-46C7-8857-9472DAD9BAD7}" presName="node" presStyleLbl="node1" presStyleIdx="2" presStyleCnt="7" custScaleX="112137" custRadScaleRad="102240" custRadScaleInc="-6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8F209-A639-45EF-8DB1-BDF423E9656D}" type="pres">
      <dgm:prSet presAssocID="{920ED011-22E8-4576-AA9C-A2CADA7D6907}" presName="parTrans" presStyleLbl="bgSibTrans2D1" presStyleIdx="3" presStyleCnt="7"/>
      <dgm:spPr/>
      <dgm:t>
        <a:bodyPr/>
        <a:lstStyle/>
        <a:p>
          <a:endParaRPr lang="ru-RU"/>
        </a:p>
      </dgm:t>
    </dgm:pt>
    <dgm:pt modelId="{F5930B61-83CF-4BA2-A97C-5289984A7134}" type="pres">
      <dgm:prSet presAssocID="{B6A84D38-9F37-424B-8B54-90264D13A717}" presName="node" presStyleLbl="node1" presStyleIdx="3" presStyleCnt="7" custScaleX="115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E9CA1-E2EC-47CC-A2F7-DCE6356888A7}" type="pres">
      <dgm:prSet presAssocID="{23F707F2-31AF-4F89-9FD5-41263427D877}" presName="parTrans" presStyleLbl="bgSibTrans2D1" presStyleIdx="4" presStyleCnt="7"/>
      <dgm:spPr/>
      <dgm:t>
        <a:bodyPr/>
        <a:lstStyle/>
        <a:p>
          <a:endParaRPr lang="ru-RU"/>
        </a:p>
      </dgm:t>
    </dgm:pt>
    <dgm:pt modelId="{88FC6997-371D-4EC6-9B28-A3F88A731D6D}" type="pres">
      <dgm:prSet presAssocID="{18929FD4-392E-4F39-8971-C9193B8A5380}" presName="node" presStyleLbl="node1" presStyleIdx="4" presStyleCnt="7" custScaleX="111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FE56A-C862-4EB9-8EC2-D2502B083646}" type="pres">
      <dgm:prSet presAssocID="{43CE44AB-3E6A-4684-B9A4-8176EC993B68}" presName="parTrans" presStyleLbl="bgSibTrans2D1" presStyleIdx="5" presStyleCnt="7"/>
      <dgm:spPr/>
      <dgm:t>
        <a:bodyPr/>
        <a:lstStyle/>
        <a:p>
          <a:endParaRPr lang="ru-RU"/>
        </a:p>
      </dgm:t>
    </dgm:pt>
    <dgm:pt modelId="{E40685A1-20AA-4DE3-B12B-0B861EEB7ED4}" type="pres">
      <dgm:prSet presAssocID="{F0703E5C-74D0-41BA-9742-58D5160A4407}" presName="node" presStyleLbl="node1" presStyleIdx="5" presStyleCnt="7" custScaleX="137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7D76A-5388-4C0D-BA50-EB116F063145}" type="pres">
      <dgm:prSet presAssocID="{FB02AE94-3BCB-4B4B-8865-C210AC8BE82B}" presName="parTrans" presStyleLbl="bgSibTrans2D1" presStyleIdx="6" presStyleCnt="7"/>
      <dgm:spPr/>
      <dgm:t>
        <a:bodyPr/>
        <a:lstStyle/>
        <a:p>
          <a:endParaRPr lang="ru-RU"/>
        </a:p>
      </dgm:t>
    </dgm:pt>
    <dgm:pt modelId="{B8598975-5883-4FAE-AC43-FF35E42C21E8}" type="pres">
      <dgm:prSet presAssocID="{F6B9CADE-A4E4-4F3E-923F-D533EA159D74}" presName="node" presStyleLbl="node1" presStyleIdx="6" presStyleCnt="7" custScaleX="129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C96997-A88C-4017-8532-85B33375CBD4}" srcId="{D1F069C4-1C96-4B34-B1A0-D7E6164CC8F9}" destId="{1F57AF86-E0EF-4289-B8DC-17910D5FC44F}" srcOrd="0" destOrd="0" parTransId="{B529ED7A-3F6C-48D3-9889-BE5D8FAE8D17}" sibTransId="{F0468F60-78CE-4C4D-8D4A-9D1951FC6E5F}"/>
    <dgm:cxn modelId="{E2EDA5A4-9395-4053-A3F8-84FDFBB901EB}" srcId="{1F57AF86-E0EF-4289-B8DC-17910D5FC44F}" destId="{6F83023E-8BCE-46C7-8857-9472DAD9BAD7}" srcOrd="2" destOrd="0" parTransId="{F9A3B798-CBBE-4AFF-9780-7FE95FFD3838}" sibTransId="{7D35054F-3EF2-42F7-B1BB-49F1F4F2AC26}"/>
    <dgm:cxn modelId="{0B8DE679-F937-49AF-A500-96D92C6BDFB5}" type="presOf" srcId="{FB02AE94-3BCB-4B4B-8865-C210AC8BE82B}" destId="{8DB7D76A-5388-4C0D-BA50-EB116F063145}" srcOrd="0" destOrd="0" presId="urn:microsoft.com/office/officeart/2005/8/layout/radial4"/>
    <dgm:cxn modelId="{6E7FDB02-20B5-4A58-ADA1-98568338B729}" srcId="{1F57AF86-E0EF-4289-B8DC-17910D5FC44F}" destId="{F0703E5C-74D0-41BA-9742-58D5160A4407}" srcOrd="5" destOrd="0" parTransId="{43CE44AB-3E6A-4684-B9A4-8176EC993B68}" sibTransId="{E2EE8135-AA64-460A-AA9C-E51E85073231}"/>
    <dgm:cxn modelId="{4F335BEC-ADCF-43BE-82B6-2CCCFDE96D8C}" srcId="{1F57AF86-E0EF-4289-B8DC-17910D5FC44F}" destId="{F6B9CADE-A4E4-4F3E-923F-D533EA159D74}" srcOrd="6" destOrd="0" parTransId="{FB02AE94-3BCB-4B4B-8865-C210AC8BE82B}" sibTransId="{D44A4975-21BF-403C-B0FC-2044BA1CADA9}"/>
    <dgm:cxn modelId="{7DF81C51-84F7-4045-99B9-9B3C6E159F2D}" type="presOf" srcId="{43CE44AB-3E6A-4684-B9A4-8176EC993B68}" destId="{A9EFE56A-C862-4EB9-8EC2-D2502B083646}" srcOrd="0" destOrd="0" presId="urn:microsoft.com/office/officeart/2005/8/layout/radial4"/>
    <dgm:cxn modelId="{B5B4AF96-AA5E-43F7-B577-1E382C2FF3E7}" type="presOf" srcId="{B53706E3-611D-4C04-95B4-2A88832B6435}" destId="{B27C710E-E6F0-4276-8B85-ED1AA881FEA5}" srcOrd="0" destOrd="0" presId="urn:microsoft.com/office/officeart/2005/8/layout/radial4"/>
    <dgm:cxn modelId="{B2FB601C-21AF-4DB5-9665-CF6075B3C122}" srcId="{1F57AF86-E0EF-4289-B8DC-17910D5FC44F}" destId="{B53706E3-611D-4C04-95B4-2A88832B6435}" srcOrd="1" destOrd="0" parTransId="{51A16047-4E39-460D-9087-6922C7D748A2}" sibTransId="{BEFB5E98-C361-4A86-82C8-EC1318D61873}"/>
    <dgm:cxn modelId="{F678BEA7-CDAA-402B-A42E-01D4A6BB1551}" type="presOf" srcId="{51A16047-4E39-460D-9087-6922C7D748A2}" destId="{E45CAF6A-F01F-409F-AF3A-3D838C06F05B}" srcOrd="0" destOrd="0" presId="urn:microsoft.com/office/officeart/2005/8/layout/radial4"/>
    <dgm:cxn modelId="{715B66F8-8080-4B85-AC44-2D8A3390360F}" type="presOf" srcId="{F6B9CADE-A4E4-4F3E-923F-D533EA159D74}" destId="{B8598975-5883-4FAE-AC43-FF35E42C21E8}" srcOrd="0" destOrd="0" presId="urn:microsoft.com/office/officeart/2005/8/layout/radial4"/>
    <dgm:cxn modelId="{8EEB73E7-F3F0-4431-B189-EDA469866DED}" srcId="{1F57AF86-E0EF-4289-B8DC-17910D5FC44F}" destId="{18929FD4-392E-4F39-8971-C9193B8A5380}" srcOrd="4" destOrd="0" parTransId="{23F707F2-31AF-4F89-9FD5-41263427D877}" sibTransId="{E0CE254B-9938-463F-B003-0D4B57BF6010}"/>
    <dgm:cxn modelId="{FE1BCAC6-908F-4D0D-83C0-299A5349BF5D}" type="presOf" srcId="{6F83023E-8BCE-46C7-8857-9472DAD9BAD7}" destId="{9D91374A-A192-453A-9DAD-D893B5D316CA}" srcOrd="0" destOrd="0" presId="urn:microsoft.com/office/officeart/2005/8/layout/radial4"/>
    <dgm:cxn modelId="{35BC58AA-9F3D-42A0-9F17-7EDA7A44415D}" type="presOf" srcId="{920ED011-22E8-4576-AA9C-A2CADA7D6907}" destId="{F398F209-A639-45EF-8DB1-BDF423E9656D}" srcOrd="0" destOrd="0" presId="urn:microsoft.com/office/officeart/2005/8/layout/radial4"/>
    <dgm:cxn modelId="{D8C3F074-85B9-4DD2-998A-42FE7CAACA1A}" srcId="{1F57AF86-E0EF-4289-B8DC-17910D5FC44F}" destId="{DAFC0920-77BF-4F91-B809-0192A29DCC2D}" srcOrd="0" destOrd="0" parTransId="{C71BFF9C-66CF-46A4-9BE1-28886C1606D8}" sibTransId="{FF9B15F4-40DD-44D4-9CF4-182AEFECDF7A}"/>
    <dgm:cxn modelId="{85902166-123D-41B0-95B6-25C33CEA004B}" type="presOf" srcId="{D1F069C4-1C96-4B34-B1A0-D7E6164CC8F9}" destId="{86C4142E-F656-4A36-9A2C-11A5C220306C}" srcOrd="0" destOrd="0" presId="urn:microsoft.com/office/officeart/2005/8/layout/radial4"/>
    <dgm:cxn modelId="{98E87C80-DCEE-4560-8CA8-2D25B668F277}" type="presOf" srcId="{1F57AF86-E0EF-4289-B8DC-17910D5FC44F}" destId="{5E60B685-044F-4343-8F73-A20A752BEB1A}" srcOrd="0" destOrd="0" presId="urn:microsoft.com/office/officeart/2005/8/layout/radial4"/>
    <dgm:cxn modelId="{39F4976C-0EEF-4EC4-8267-BE4F1AA74060}" type="presOf" srcId="{18929FD4-392E-4F39-8971-C9193B8A5380}" destId="{88FC6997-371D-4EC6-9B28-A3F88A731D6D}" srcOrd="0" destOrd="0" presId="urn:microsoft.com/office/officeart/2005/8/layout/radial4"/>
    <dgm:cxn modelId="{3C629E82-46CE-45AD-AADD-E30F5EEAF37F}" srcId="{1F57AF86-E0EF-4289-B8DC-17910D5FC44F}" destId="{B6A84D38-9F37-424B-8B54-90264D13A717}" srcOrd="3" destOrd="0" parTransId="{920ED011-22E8-4576-AA9C-A2CADA7D6907}" sibTransId="{983023B5-E0BE-4C27-A2A4-22643ED949EE}"/>
    <dgm:cxn modelId="{8117C9D3-4D59-4BF3-B7AA-14A527D81DD9}" type="presOf" srcId="{23F707F2-31AF-4F89-9FD5-41263427D877}" destId="{ABEE9CA1-E2EC-47CC-A2F7-DCE6356888A7}" srcOrd="0" destOrd="0" presId="urn:microsoft.com/office/officeart/2005/8/layout/radial4"/>
    <dgm:cxn modelId="{A1472853-39AB-4852-966E-48326A18F009}" type="presOf" srcId="{F9A3B798-CBBE-4AFF-9780-7FE95FFD3838}" destId="{43CFF6B7-54B7-47ED-BB4A-9576E3D2DC2F}" srcOrd="0" destOrd="0" presId="urn:microsoft.com/office/officeart/2005/8/layout/radial4"/>
    <dgm:cxn modelId="{8756A214-92DB-41CE-8D66-FED7D3DAE919}" type="presOf" srcId="{F0703E5C-74D0-41BA-9742-58D5160A4407}" destId="{E40685A1-20AA-4DE3-B12B-0B861EEB7ED4}" srcOrd="0" destOrd="0" presId="urn:microsoft.com/office/officeart/2005/8/layout/radial4"/>
    <dgm:cxn modelId="{F783E638-3843-4146-8361-32AFE7F81B5B}" type="presOf" srcId="{DAFC0920-77BF-4F91-B809-0192A29DCC2D}" destId="{C2C56641-62CF-48E5-B950-C82F95440DDD}" srcOrd="0" destOrd="0" presId="urn:microsoft.com/office/officeart/2005/8/layout/radial4"/>
    <dgm:cxn modelId="{0A2076B9-9F43-4197-9B47-F4B8949AA00E}" type="presOf" srcId="{B6A84D38-9F37-424B-8B54-90264D13A717}" destId="{F5930B61-83CF-4BA2-A97C-5289984A7134}" srcOrd="0" destOrd="0" presId="urn:microsoft.com/office/officeart/2005/8/layout/radial4"/>
    <dgm:cxn modelId="{159F53FE-F3A0-414F-8F51-A84D2D869405}" type="presOf" srcId="{C71BFF9C-66CF-46A4-9BE1-28886C1606D8}" destId="{104776EC-5916-4402-AB5D-DB0A81C14BDE}" srcOrd="0" destOrd="0" presId="urn:microsoft.com/office/officeart/2005/8/layout/radial4"/>
    <dgm:cxn modelId="{B2D46855-3069-4690-86C9-A9BF6B32184C}" type="presParOf" srcId="{86C4142E-F656-4A36-9A2C-11A5C220306C}" destId="{5E60B685-044F-4343-8F73-A20A752BEB1A}" srcOrd="0" destOrd="0" presId="urn:microsoft.com/office/officeart/2005/8/layout/radial4"/>
    <dgm:cxn modelId="{34F786D7-C474-451B-9E86-ED5B43A3C38D}" type="presParOf" srcId="{86C4142E-F656-4A36-9A2C-11A5C220306C}" destId="{104776EC-5916-4402-AB5D-DB0A81C14BDE}" srcOrd="1" destOrd="0" presId="urn:microsoft.com/office/officeart/2005/8/layout/radial4"/>
    <dgm:cxn modelId="{713BFC27-64FE-42D7-B4AC-C17614386317}" type="presParOf" srcId="{86C4142E-F656-4A36-9A2C-11A5C220306C}" destId="{C2C56641-62CF-48E5-B950-C82F95440DDD}" srcOrd="2" destOrd="0" presId="urn:microsoft.com/office/officeart/2005/8/layout/radial4"/>
    <dgm:cxn modelId="{EEDDCEA4-FD13-4AE1-A063-BDDE15B68AA4}" type="presParOf" srcId="{86C4142E-F656-4A36-9A2C-11A5C220306C}" destId="{E45CAF6A-F01F-409F-AF3A-3D838C06F05B}" srcOrd="3" destOrd="0" presId="urn:microsoft.com/office/officeart/2005/8/layout/radial4"/>
    <dgm:cxn modelId="{99EEE569-1A4F-49CC-ADE3-4DC865DA4723}" type="presParOf" srcId="{86C4142E-F656-4A36-9A2C-11A5C220306C}" destId="{B27C710E-E6F0-4276-8B85-ED1AA881FEA5}" srcOrd="4" destOrd="0" presId="urn:microsoft.com/office/officeart/2005/8/layout/radial4"/>
    <dgm:cxn modelId="{2B916CA0-CA3D-458E-8EF2-DE9C62353AD1}" type="presParOf" srcId="{86C4142E-F656-4A36-9A2C-11A5C220306C}" destId="{43CFF6B7-54B7-47ED-BB4A-9576E3D2DC2F}" srcOrd="5" destOrd="0" presId="urn:microsoft.com/office/officeart/2005/8/layout/radial4"/>
    <dgm:cxn modelId="{DD01B053-23CF-4E9E-B900-9708FB038498}" type="presParOf" srcId="{86C4142E-F656-4A36-9A2C-11A5C220306C}" destId="{9D91374A-A192-453A-9DAD-D893B5D316CA}" srcOrd="6" destOrd="0" presId="urn:microsoft.com/office/officeart/2005/8/layout/radial4"/>
    <dgm:cxn modelId="{00E0FCC6-0E0F-47BD-8F10-CDFDC9398A03}" type="presParOf" srcId="{86C4142E-F656-4A36-9A2C-11A5C220306C}" destId="{F398F209-A639-45EF-8DB1-BDF423E9656D}" srcOrd="7" destOrd="0" presId="urn:microsoft.com/office/officeart/2005/8/layout/radial4"/>
    <dgm:cxn modelId="{026959DE-DC76-4668-ABAB-E15825B68FC0}" type="presParOf" srcId="{86C4142E-F656-4A36-9A2C-11A5C220306C}" destId="{F5930B61-83CF-4BA2-A97C-5289984A7134}" srcOrd="8" destOrd="0" presId="urn:microsoft.com/office/officeart/2005/8/layout/radial4"/>
    <dgm:cxn modelId="{DEE922E0-3DDC-42F0-9829-84EC57D004FB}" type="presParOf" srcId="{86C4142E-F656-4A36-9A2C-11A5C220306C}" destId="{ABEE9CA1-E2EC-47CC-A2F7-DCE6356888A7}" srcOrd="9" destOrd="0" presId="urn:microsoft.com/office/officeart/2005/8/layout/radial4"/>
    <dgm:cxn modelId="{3AF25E6E-11A0-420C-9717-B9CB639A3887}" type="presParOf" srcId="{86C4142E-F656-4A36-9A2C-11A5C220306C}" destId="{88FC6997-371D-4EC6-9B28-A3F88A731D6D}" srcOrd="10" destOrd="0" presId="urn:microsoft.com/office/officeart/2005/8/layout/radial4"/>
    <dgm:cxn modelId="{8435A149-2E91-4458-8341-36C015058561}" type="presParOf" srcId="{86C4142E-F656-4A36-9A2C-11A5C220306C}" destId="{A9EFE56A-C862-4EB9-8EC2-D2502B083646}" srcOrd="11" destOrd="0" presId="urn:microsoft.com/office/officeart/2005/8/layout/radial4"/>
    <dgm:cxn modelId="{28BACC88-4A25-4B2A-94B2-99661E190627}" type="presParOf" srcId="{86C4142E-F656-4A36-9A2C-11A5C220306C}" destId="{E40685A1-20AA-4DE3-B12B-0B861EEB7ED4}" srcOrd="12" destOrd="0" presId="urn:microsoft.com/office/officeart/2005/8/layout/radial4"/>
    <dgm:cxn modelId="{75E0AEDF-B72C-443A-BCF8-D0A22FE2A40E}" type="presParOf" srcId="{86C4142E-F656-4A36-9A2C-11A5C220306C}" destId="{8DB7D76A-5388-4C0D-BA50-EB116F063145}" srcOrd="13" destOrd="0" presId="urn:microsoft.com/office/officeart/2005/8/layout/radial4"/>
    <dgm:cxn modelId="{40D727DE-92DC-4338-9039-F346C8E40B6E}" type="presParOf" srcId="{86C4142E-F656-4A36-9A2C-11A5C220306C}" destId="{B8598975-5883-4FAE-AC43-FF35E42C21E8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86A29-4FE0-4DC9-AB38-B6A1ABF2A8E2}">
      <dsp:nvSpPr>
        <dsp:cNvPr id="0" name=""/>
        <dsp:cNvSpPr/>
      </dsp:nvSpPr>
      <dsp:spPr>
        <a:xfrm>
          <a:off x="-252070" y="2805"/>
          <a:ext cx="5663475" cy="514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-252070" y="2805"/>
        <a:ext cx="5663475" cy="514861"/>
      </dsp:txXfrm>
    </dsp:sp>
    <dsp:sp modelId="{90428004-015A-4420-A268-9E2FC63A2EC9}">
      <dsp:nvSpPr>
        <dsp:cNvPr id="0" name=""/>
        <dsp:cNvSpPr/>
      </dsp:nvSpPr>
      <dsp:spPr>
        <a:xfrm>
          <a:off x="1118207" y="517666"/>
          <a:ext cx="1325253" cy="1048791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504DD-C5E0-4A60-8539-36E83F1506C5}">
      <dsp:nvSpPr>
        <dsp:cNvPr id="0" name=""/>
        <dsp:cNvSpPr/>
      </dsp:nvSpPr>
      <dsp:spPr>
        <a:xfrm>
          <a:off x="1914240" y="517666"/>
          <a:ext cx="1325253" cy="1048791"/>
        </a:xfrm>
        <a:prstGeom prst="chevron">
          <a:avLst>
            <a:gd name="adj" fmla="val 70610"/>
          </a:avLst>
        </a:prstGeom>
        <a:solidFill>
          <a:schemeClr val="accent4">
            <a:hueOff val="-29335"/>
            <a:satOff val="-166"/>
            <a:lumOff val="-1373"/>
            <a:alphaOff val="0"/>
          </a:schemeClr>
        </a:solidFill>
        <a:ln w="25400" cap="flat" cmpd="sng" algn="ctr">
          <a:solidFill>
            <a:schemeClr val="accent4">
              <a:hueOff val="-29335"/>
              <a:satOff val="-166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F77E6-9025-43B5-8747-CD1B1EBFAD94}">
      <dsp:nvSpPr>
        <dsp:cNvPr id="0" name=""/>
        <dsp:cNvSpPr/>
      </dsp:nvSpPr>
      <dsp:spPr>
        <a:xfrm>
          <a:off x="2710902" y="517666"/>
          <a:ext cx="1325253" cy="1048791"/>
        </a:xfrm>
        <a:prstGeom prst="chevron">
          <a:avLst>
            <a:gd name="adj" fmla="val 70610"/>
          </a:avLst>
        </a:prstGeom>
        <a:solidFill>
          <a:schemeClr val="accent4">
            <a:hueOff val="-58670"/>
            <a:satOff val="-332"/>
            <a:lumOff val="-2745"/>
            <a:alphaOff val="0"/>
          </a:schemeClr>
        </a:solidFill>
        <a:ln w="25400" cap="flat" cmpd="sng" algn="ctr">
          <a:solidFill>
            <a:schemeClr val="accent4">
              <a:hueOff val="-58670"/>
              <a:satOff val="-332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04C6E-7754-44EF-AD4B-0685DD46419A}">
      <dsp:nvSpPr>
        <dsp:cNvPr id="0" name=""/>
        <dsp:cNvSpPr/>
      </dsp:nvSpPr>
      <dsp:spPr>
        <a:xfrm>
          <a:off x="3506935" y="517666"/>
          <a:ext cx="1325253" cy="1048791"/>
        </a:xfrm>
        <a:prstGeom prst="chevron">
          <a:avLst>
            <a:gd name="adj" fmla="val 70610"/>
          </a:avLst>
        </a:prstGeom>
        <a:solidFill>
          <a:schemeClr val="accent4">
            <a:hueOff val="-88006"/>
            <a:satOff val="-499"/>
            <a:lumOff val="-4118"/>
            <a:alphaOff val="0"/>
          </a:schemeClr>
        </a:solidFill>
        <a:ln w="25400" cap="flat" cmpd="sng" algn="ctr">
          <a:solidFill>
            <a:schemeClr val="accent4">
              <a:hueOff val="-88006"/>
              <a:satOff val="-499"/>
              <a:lumOff val="-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4E2BD-E96B-4CDB-80A4-CA9141A6C5AB}">
      <dsp:nvSpPr>
        <dsp:cNvPr id="0" name=""/>
        <dsp:cNvSpPr/>
      </dsp:nvSpPr>
      <dsp:spPr>
        <a:xfrm>
          <a:off x="4303598" y="517666"/>
          <a:ext cx="1325253" cy="1048791"/>
        </a:xfrm>
        <a:prstGeom prst="chevron">
          <a:avLst>
            <a:gd name="adj" fmla="val 70610"/>
          </a:avLst>
        </a:prstGeom>
        <a:solidFill>
          <a:schemeClr val="accent4">
            <a:hueOff val="-117341"/>
            <a:satOff val="-665"/>
            <a:lumOff val="-5490"/>
            <a:alphaOff val="0"/>
          </a:schemeClr>
        </a:solidFill>
        <a:ln w="25400" cap="flat" cmpd="sng" algn="ctr">
          <a:solidFill>
            <a:schemeClr val="accent4">
              <a:hueOff val="-117341"/>
              <a:satOff val="-665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BEB8C-A0E8-4A62-A130-6127D94D3E7A}">
      <dsp:nvSpPr>
        <dsp:cNvPr id="0" name=""/>
        <dsp:cNvSpPr/>
      </dsp:nvSpPr>
      <dsp:spPr>
        <a:xfrm>
          <a:off x="5099630" y="517666"/>
          <a:ext cx="1325253" cy="1048791"/>
        </a:xfrm>
        <a:prstGeom prst="chevron">
          <a:avLst>
            <a:gd name="adj" fmla="val 70610"/>
          </a:avLst>
        </a:prstGeom>
        <a:solidFill>
          <a:schemeClr val="accent4">
            <a:hueOff val="-146676"/>
            <a:satOff val="-831"/>
            <a:lumOff val="-6863"/>
            <a:alphaOff val="0"/>
          </a:schemeClr>
        </a:solidFill>
        <a:ln w="25400" cap="flat" cmpd="sng" algn="ctr">
          <a:solidFill>
            <a:schemeClr val="accent4">
              <a:hueOff val="-146676"/>
              <a:satOff val="-831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956F5-3B37-4562-936D-E0525AF78D47}">
      <dsp:nvSpPr>
        <dsp:cNvPr id="0" name=""/>
        <dsp:cNvSpPr/>
      </dsp:nvSpPr>
      <dsp:spPr>
        <a:xfrm>
          <a:off x="4636169" y="517666"/>
          <a:ext cx="3845500" cy="1048791"/>
        </a:xfrm>
        <a:prstGeom prst="chevron">
          <a:avLst>
            <a:gd name="adj" fmla="val 70610"/>
          </a:avLst>
        </a:prstGeom>
        <a:solidFill>
          <a:schemeClr val="accent4">
            <a:hueOff val="-176011"/>
            <a:satOff val="-997"/>
            <a:lumOff val="-8235"/>
            <a:alphaOff val="0"/>
          </a:schemeClr>
        </a:solidFill>
        <a:ln w="25400" cap="flat" cmpd="sng" algn="ctr">
          <a:solidFill>
            <a:schemeClr val="accent4">
              <a:hueOff val="-176011"/>
              <a:satOff val="-997"/>
              <a:lumOff val="-8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92E235-7410-4BF6-B01B-86276CF274AC}">
      <dsp:nvSpPr>
        <dsp:cNvPr id="0" name=""/>
        <dsp:cNvSpPr/>
      </dsp:nvSpPr>
      <dsp:spPr>
        <a:xfrm>
          <a:off x="-252070" y="622546"/>
          <a:ext cx="8477656" cy="8390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kern="1200" dirty="0" smtClean="0"/>
            <a:t>Подготовительный</a:t>
          </a:r>
          <a:r>
            <a:rPr lang="ru-RU" sz="1600" u="none" kern="1200" dirty="0" smtClean="0"/>
            <a:t> (</a:t>
          </a:r>
          <a:r>
            <a:rPr lang="ru-RU" sz="1600" u="none" kern="1200" dirty="0" err="1" smtClean="0"/>
            <a:t>самообследование</a:t>
          </a:r>
          <a:r>
            <a:rPr lang="ru-RU" sz="1600" u="none" kern="1200" dirty="0" smtClean="0"/>
            <a:t>  деятельности ОО, осознание проблемной ситуации, постановка целей, мотивация   педагогического коллектива, разработка школьных проектов и программ) </a:t>
          </a:r>
          <a:endParaRPr lang="ru-RU" sz="1600" kern="1200" dirty="0"/>
        </a:p>
      </dsp:txBody>
      <dsp:txXfrm>
        <a:off x="-252070" y="622546"/>
        <a:ext cx="8477656" cy="839033"/>
      </dsp:txXfrm>
    </dsp:sp>
    <dsp:sp modelId="{C41F68B6-1FF6-4EE2-B772-2EF1EBB11B62}">
      <dsp:nvSpPr>
        <dsp:cNvPr id="0" name=""/>
        <dsp:cNvSpPr/>
      </dsp:nvSpPr>
      <dsp:spPr>
        <a:xfrm>
          <a:off x="-252070" y="1640549"/>
          <a:ext cx="5663475" cy="514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-252070" y="1640549"/>
        <a:ext cx="5663475" cy="514861"/>
      </dsp:txXfrm>
    </dsp:sp>
    <dsp:sp modelId="{B61C6A4B-0879-4879-AE95-604D2637BDA0}">
      <dsp:nvSpPr>
        <dsp:cNvPr id="0" name=""/>
        <dsp:cNvSpPr/>
      </dsp:nvSpPr>
      <dsp:spPr>
        <a:xfrm>
          <a:off x="1118207" y="2155410"/>
          <a:ext cx="1325253" cy="1048791"/>
        </a:xfrm>
        <a:prstGeom prst="chevron">
          <a:avLst>
            <a:gd name="adj" fmla="val 70610"/>
          </a:avLst>
        </a:prstGeom>
        <a:solidFill>
          <a:schemeClr val="accent4">
            <a:hueOff val="-205347"/>
            <a:satOff val="-1164"/>
            <a:lumOff val="-9608"/>
            <a:alphaOff val="0"/>
          </a:schemeClr>
        </a:solidFill>
        <a:ln w="25400" cap="flat" cmpd="sng" algn="ctr">
          <a:solidFill>
            <a:schemeClr val="accent4">
              <a:hueOff val="-205347"/>
              <a:satOff val="-1164"/>
              <a:lumOff val="-9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C35AA-FE9C-49A3-B694-FBCCB8FBAB3A}">
      <dsp:nvSpPr>
        <dsp:cNvPr id="0" name=""/>
        <dsp:cNvSpPr/>
      </dsp:nvSpPr>
      <dsp:spPr>
        <a:xfrm>
          <a:off x="1914240" y="2155410"/>
          <a:ext cx="1325253" cy="1048791"/>
        </a:xfrm>
        <a:prstGeom prst="chevron">
          <a:avLst>
            <a:gd name="adj" fmla="val 70610"/>
          </a:avLst>
        </a:prstGeom>
        <a:solidFill>
          <a:schemeClr val="accent4">
            <a:hueOff val="-234682"/>
            <a:satOff val="-1330"/>
            <a:lumOff val="-10980"/>
            <a:alphaOff val="0"/>
          </a:schemeClr>
        </a:solidFill>
        <a:ln w="25400" cap="flat" cmpd="sng" algn="ctr">
          <a:solidFill>
            <a:schemeClr val="accent4">
              <a:hueOff val="-234682"/>
              <a:satOff val="-1330"/>
              <a:lumOff val="-10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A9595E-81D0-4656-81AF-EF6856132C75}">
      <dsp:nvSpPr>
        <dsp:cNvPr id="0" name=""/>
        <dsp:cNvSpPr/>
      </dsp:nvSpPr>
      <dsp:spPr>
        <a:xfrm>
          <a:off x="2710902" y="2155410"/>
          <a:ext cx="1325253" cy="1048791"/>
        </a:xfrm>
        <a:prstGeom prst="chevron">
          <a:avLst>
            <a:gd name="adj" fmla="val 70610"/>
          </a:avLst>
        </a:prstGeom>
        <a:solidFill>
          <a:schemeClr val="accent4">
            <a:hueOff val="-264017"/>
            <a:satOff val="-1496"/>
            <a:lumOff val="-12353"/>
            <a:alphaOff val="0"/>
          </a:schemeClr>
        </a:solidFill>
        <a:ln w="25400" cap="flat" cmpd="sng" algn="ctr">
          <a:solidFill>
            <a:schemeClr val="accent4">
              <a:hueOff val="-264017"/>
              <a:satOff val="-1496"/>
              <a:lumOff val="-1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63DF1-E6E2-49B6-AC41-C64748594234}">
      <dsp:nvSpPr>
        <dsp:cNvPr id="0" name=""/>
        <dsp:cNvSpPr/>
      </dsp:nvSpPr>
      <dsp:spPr>
        <a:xfrm>
          <a:off x="3506935" y="2155410"/>
          <a:ext cx="1325253" cy="1048791"/>
        </a:xfrm>
        <a:prstGeom prst="chevron">
          <a:avLst>
            <a:gd name="adj" fmla="val 70610"/>
          </a:avLst>
        </a:prstGeom>
        <a:solidFill>
          <a:schemeClr val="accent4">
            <a:hueOff val="-293352"/>
            <a:satOff val="-1662"/>
            <a:lumOff val="-13725"/>
            <a:alphaOff val="0"/>
          </a:schemeClr>
        </a:solidFill>
        <a:ln w="25400" cap="flat" cmpd="sng" algn="ctr">
          <a:solidFill>
            <a:schemeClr val="accent4">
              <a:hueOff val="-293352"/>
              <a:satOff val="-1662"/>
              <a:lumOff val="-1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81019-EE54-4AA9-B352-0F0BCC11337F}">
      <dsp:nvSpPr>
        <dsp:cNvPr id="0" name=""/>
        <dsp:cNvSpPr/>
      </dsp:nvSpPr>
      <dsp:spPr>
        <a:xfrm>
          <a:off x="4303598" y="2155410"/>
          <a:ext cx="1325253" cy="1048791"/>
        </a:xfrm>
        <a:prstGeom prst="chevron">
          <a:avLst>
            <a:gd name="adj" fmla="val 70610"/>
          </a:avLst>
        </a:prstGeom>
        <a:solidFill>
          <a:schemeClr val="accent4">
            <a:hueOff val="-322688"/>
            <a:satOff val="-1829"/>
            <a:lumOff val="-15098"/>
            <a:alphaOff val="0"/>
          </a:schemeClr>
        </a:solidFill>
        <a:ln w="25400" cap="flat" cmpd="sng" algn="ctr">
          <a:solidFill>
            <a:schemeClr val="accent4">
              <a:hueOff val="-322688"/>
              <a:satOff val="-1829"/>
              <a:lumOff val="-1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5A29A-6C27-45B6-AF5D-102BF6D51F98}">
      <dsp:nvSpPr>
        <dsp:cNvPr id="0" name=""/>
        <dsp:cNvSpPr/>
      </dsp:nvSpPr>
      <dsp:spPr>
        <a:xfrm>
          <a:off x="5099630" y="2155410"/>
          <a:ext cx="1325253" cy="1048791"/>
        </a:xfrm>
        <a:prstGeom prst="chevron">
          <a:avLst>
            <a:gd name="adj" fmla="val 70610"/>
          </a:avLst>
        </a:prstGeom>
        <a:solidFill>
          <a:schemeClr val="accent4">
            <a:hueOff val="-352023"/>
            <a:satOff val="-1995"/>
            <a:lumOff val="-16470"/>
            <a:alphaOff val="0"/>
          </a:schemeClr>
        </a:solidFill>
        <a:ln w="25400" cap="flat" cmpd="sng" algn="ctr">
          <a:solidFill>
            <a:schemeClr val="accent4">
              <a:hueOff val="-352023"/>
              <a:satOff val="-1995"/>
              <a:lumOff val="-1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F16F4F-6E71-4E49-9381-D9961C46DE20}">
      <dsp:nvSpPr>
        <dsp:cNvPr id="0" name=""/>
        <dsp:cNvSpPr/>
      </dsp:nvSpPr>
      <dsp:spPr>
        <a:xfrm>
          <a:off x="4650031" y="2155410"/>
          <a:ext cx="3817776" cy="1048791"/>
        </a:xfrm>
        <a:prstGeom prst="chevron">
          <a:avLst>
            <a:gd name="adj" fmla="val 70610"/>
          </a:avLst>
        </a:prstGeom>
        <a:solidFill>
          <a:schemeClr val="accent4">
            <a:hueOff val="-381358"/>
            <a:satOff val="-2161"/>
            <a:lumOff val="-17842"/>
            <a:alphaOff val="0"/>
          </a:schemeClr>
        </a:solidFill>
        <a:ln w="25400" cap="flat" cmpd="sng" algn="ctr">
          <a:solidFill>
            <a:schemeClr val="accent4">
              <a:hueOff val="-381358"/>
              <a:satOff val="-2161"/>
              <a:lumOff val="-178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4E1DE-619C-4844-A981-F947A04D59D0}">
      <dsp:nvSpPr>
        <dsp:cNvPr id="0" name=""/>
        <dsp:cNvSpPr/>
      </dsp:nvSpPr>
      <dsp:spPr>
        <a:xfrm>
          <a:off x="-248056" y="2160243"/>
          <a:ext cx="8477656" cy="8390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3352"/>
              <a:satOff val="-1662"/>
              <a:lumOff val="-1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u="none" kern="1200" dirty="0" smtClean="0"/>
            <a:t> </a:t>
          </a:r>
          <a:r>
            <a:rPr lang="ru-RU" sz="1800" b="1" i="0" u="none" kern="1200" dirty="0" smtClean="0"/>
            <a:t>Практический (</a:t>
          </a:r>
          <a:r>
            <a:rPr lang="ru-RU" sz="1800" kern="1200" dirty="0" smtClean="0"/>
            <a:t>реализация программ и планов, проведение контрольных срезов, сбор и обработка результатов, интерпретация результатов)</a:t>
          </a:r>
          <a:endParaRPr lang="ru-RU" sz="1800" b="1" kern="1200" dirty="0"/>
        </a:p>
      </dsp:txBody>
      <dsp:txXfrm>
        <a:off x="-248056" y="2160243"/>
        <a:ext cx="8477656" cy="839033"/>
      </dsp:txXfrm>
    </dsp:sp>
    <dsp:sp modelId="{CDA6B552-6D23-4940-BC1A-E57C5B29CFF1}">
      <dsp:nvSpPr>
        <dsp:cNvPr id="0" name=""/>
        <dsp:cNvSpPr/>
      </dsp:nvSpPr>
      <dsp:spPr>
        <a:xfrm>
          <a:off x="-252070" y="3278293"/>
          <a:ext cx="5663475" cy="514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-252070" y="3278293"/>
        <a:ext cx="5663475" cy="514861"/>
      </dsp:txXfrm>
    </dsp:sp>
    <dsp:sp modelId="{F03B8DA9-A874-4159-839F-33DD301B30C7}">
      <dsp:nvSpPr>
        <dsp:cNvPr id="0" name=""/>
        <dsp:cNvSpPr/>
      </dsp:nvSpPr>
      <dsp:spPr>
        <a:xfrm>
          <a:off x="1094140" y="3793154"/>
          <a:ext cx="1325253" cy="1048791"/>
        </a:xfrm>
        <a:prstGeom prst="chevron">
          <a:avLst>
            <a:gd name="adj" fmla="val 70610"/>
          </a:avLst>
        </a:prstGeom>
        <a:solidFill>
          <a:schemeClr val="accent4">
            <a:hueOff val="-410693"/>
            <a:satOff val="-2327"/>
            <a:lumOff val="-19215"/>
            <a:alphaOff val="0"/>
          </a:schemeClr>
        </a:solidFill>
        <a:ln w="25400" cap="flat" cmpd="sng" algn="ctr">
          <a:solidFill>
            <a:schemeClr val="accent4">
              <a:hueOff val="-410693"/>
              <a:satOff val="-2327"/>
              <a:lumOff val="-192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2AB4E-A72D-441B-82D9-AD272A8F8FEC}">
      <dsp:nvSpPr>
        <dsp:cNvPr id="0" name=""/>
        <dsp:cNvSpPr/>
      </dsp:nvSpPr>
      <dsp:spPr>
        <a:xfrm>
          <a:off x="1890173" y="3793154"/>
          <a:ext cx="1325253" cy="1048791"/>
        </a:xfrm>
        <a:prstGeom prst="chevron">
          <a:avLst>
            <a:gd name="adj" fmla="val 70610"/>
          </a:avLst>
        </a:prstGeom>
        <a:solidFill>
          <a:schemeClr val="accent4">
            <a:hueOff val="-440029"/>
            <a:satOff val="-2494"/>
            <a:lumOff val="-20588"/>
            <a:alphaOff val="0"/>
          </a:schemeClr>
        </a:solidFill>
        <a:ln w="25400" cap="flat" cmpd="sng" algn="ctr">
          <a:solidFill>
            <a:schemeClr val="accent4">
              <a:hueOff val="-440029"/>
              <a:satOff val="-2494"/>
              <a:lumOff val="-20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BCC9D-3F87-4E38-AB47-C65C03253F26}">
      <dsp:nvSpPr>
        <dsp:cNvPr id="0" name=""/>
        <dsp:cNvSpPr/>
      </dsp:nvSpPr>
      <dsp:spPr>
        <a:xfrm>
          <a:off x="2686835" y="3793154"/>
          <a:ext cx="1325253" cy="1048791"/>
        </a:xfrm>
        <a:prstGeom prst="chevron">
          <a:avLst>
            <a:gd name="adj" fmla="val 70610"/>
          </a:avLst>
        </a:prstGeom>
        <a:solidFill>
          <a:schemeClr val="accent4">
            <a:hueOff val="-469364"/>
            <a:satOff val="-2660"/>
            <a:lumOff val="-21960"/>
            <a:alphaOff val="0"/>
          </a:schemeClr>
        </a:solidFill>
        <a:ln w="25400" cap="flat" cmpd="sng" algn="ctr">
          <a:solidFill>
            <a:schemeClr val="accent4">
              <a:hueOff val="-469364"/>
              <a:satOff val="-2660"/>
              <a:lumOff val="-21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6D173-CB03-42AA-A2B1-95F474ACC39E}">
      <dsp:nvSpPr>
        <dsp:cNvPr id="0" name=""/>
        <dsp:cNvSpPr/>
      </dsp:nvSpPr>
      <dsp:spPr>
        <a:xfrm>
          <a:off x="3482868" y="3793154"/>
          <a:ext cx="1325253" cy="1048791"/>
        </a:xfrm>
        <a:prstGeom prst="chevron">
          <a:avLst>
            <a:gd name="adj" fmla="val 70610"/>
          </a:avLst>
        </a:prstGeom>
        <a:solidFill>
          <a:schemeClr val="accent4">
            <a:hueOff val="-498699"/>
            <a:satOff val="-2826"/>
            <a:lumOff val="-23333"/>
            <a:alphaOff val="0"/>
          </a:schemeClr>
        </a:solidFill>
        <a:ln w="25400" cap="flat" cmpd="sng" algn="ctr">
          <a:solidFill>
            <a:schemeClr val="accent4">
              <a:hueOff val="-498699"/>
              <a:satOff val="-2826"/>
              <a:lumOff val="-23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12443-2120-45CB-B1A0-9F867589F55F}">
      <dsp:nvSpPr>
        <dsp:cNvPr id="0" name=""/>
        <dsp:cNvSpPr/>
      </dsp:nvSpPr>
      <dsp:spPr>
        <a:xfrm>
          <a:off x="4279530" y="3793154"/>
          <a:ext cx="1325253" cy="1048791"/>
        </a:xfrm>
        <a:prstGeom prst="chevron">
          <a:avLst>
            <a:gd name="adj" fmla="val 70610"/>
          </a:avLst>
        </a:prstGeom>
        <a:solidFill>
          <a:schemeClr val="accent4">
            <a:hueOff val="-528034"/>
            <a:satOff val="-2992"/>
            <a:lumOff val="-24705"/>
            <a:alphaOff val="0"/>
          </a:schemeClr>
        </a:solidFill>
        <a:ln w="25400" cap="flat" cmpd="sng" algn="ctr">
          <a:solidFill>
            <a:schemeClr val="accent4">
              <a:hueOff val="-528034"/>
              <a:satOff val="-2992"/>
              <a:lumOff val="-24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F4224-DFA0-47DC-8EF1-5C346D78D381}">
      <dsp:nvSpPr>
        <dsp:cNvPr id="0" name=""/>
        <dsp:cNvSpPr/>
      </dsp:nvSpPr>
      <dsp:spPr>
        <a:xfrm>
          <a:off x="5075563" y="3793154"/>
          <a:ext cx="1325253" cy="1048791"/>
        </a:xfrm>
        <a:prstGeom prst="chevron">
          <a:avLst>
            <a:gd name="adj" fmla="val 70610"/>
          </a:avLst>
        </a:prstGeom>
        <a:solidFill>
          <a:schemeClr val="accent4">
            <a:hueOff val="-557369"/>
            <a:satOff val="-3159"/>
            <a:lumOff val="-26077"/>
            <a:alphaOff val="0"/>
          </a:schemeClr>
        </a:solidFill>
        <a:ln w="25400" cap="flat" cmpd="sng" algn="ctr">
          <a:solidFill>
            <a:schemeClr val="accent4">
              <a:hueOff val="-557369"/>
              <a:satOff val="-3159"/>
              <a:lumOff val="-260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F1769-2F81-423B-A595-18DD34A79389}">
      <dsp:nvSpPr>
        <dsp:cNvPr id="0" name=""/>
        <dsp:cNvSpPr/>
      </dsp:nvSpPr>
      <dsp:spPr>
        <a:xfrm>
          <a:off x="4629622" y="3793154"/>
          <a:ext cx="3810461" cy="1048791"/>
        </a:xfrm>
        <a:prstGeom prst="chevron">
          <a:avLst>
            <a:gd name="adj" fmla="val 70610"/>
          </a:avLst>
        </a:prstGeom>
        <a:solidFill>
          <a:schemeClr val="accent4">
            <a:hueOff val="-586705"/>
            <a:satOff val="-3325"/>
            <a:lumOff val="-27450"/>
            <a:alphaOff val="0"/>
          </a:schemeClr>
        </a:solidFill>
        <a:ln w="25400" cap="flat" cmpd="sng" algn="ctr">
          <a:solidFill>
            <a:schemeClr val="accent4">
              <a:hueOff val="-586705"/>
              <a:satOff val="-3325"/>
              <a:lumOff val="-274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CCD8F-242F-475A-B32E-A569BB15101A}">
      <dsp:nvSpPr>
        <dsp:cNvPr id="0" name=""/>
        <dsp:cNvSpPr/>
      </dsp:nvSpPr>
      <dsp:spPr>
        <a:xfrm>
          <a:off x="-199922" y="3888435"/>
          <a:ext cx="8429522" cy="8390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586705"/>
              <a:satOff val="-3325"/>
              <a:lumOff val="-274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Заключительный</a:t>
          </a:r>
          <a:r>
            <a:rPr lang="ru-RU" sz="1800" kern="1200" dirty="0" smtClean="0"/>
            <a:t> (обобщение этапов работы, выводы, принятие 				управленческих решений, рекомендаций)</a:t>
          </a:r>
          <a:endParaRPr lang="ru-RU" sz="1500" kern="1200" dirty="0"/>
        </a:p>
      </dsp:txBody>
      <dsp:txXfrm>
        <a:off x="-199922" y="3888435"/>
        <a:ext cx="8429522" cy="8390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0B685-044F-4343-8F73-A20A752BEB1A}">
      <dsp:nvSpPr>
        <dsp:cNvPr id="0" name=""/>
        <dsp:cNvSpPr/>
      </dsp:nvSpPr>
      <dsp:spPr>
        <a:xfrm>
          <a:off x="2687821" y="2952314"/>
          <a:ext cx="2568761" cy="203971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l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Современная ОО</a:t>
          </a:r>
          <a:endParaRPr lang="ru-RU" sz="1800" kern="1200" dirty="0"/>
        </a:p>
      </dsp:txBody>
      <dsp:txXfrm>
        <a:off x="3064007" y="3251024"/>
        <a:ext cx="1816389" cy="1442299"/>
      </dsp:txXfrm>
    </dsp:sp>
    <dsp:sp modelId="{104776EC-5916-4402-AB5D-DB0A81C14BDE}">
      <dsp:nvSpPr>
        <dsp:cNvPr id="0" name=""/>
        <dsp:cNvSpPr/>
      </dsp:nvSpPr>
      <dsp:spPr>
        <a:xfrm rot="10737173">
          <a:off x="740333" y="3723762"/>
          <a:ext cx="1840859" cy="581319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tint val="6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C56641-62CF-48E5-B950-C82F95440DDD}">
      <dsp:nvSpPr>
        <dsp:cNvPr id="0" name=""/>
        <dsp:cNvSpPr/>
      </dsp:nvSpPr>
      <dsp:spPr>
        <a:xfrm>
          <a:off x="-229683" y="3460121"/>
          <a:ext cx="1940342" cy="1142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l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Создает развивающую образовательную среду </a:t>
          </a:r>
          <a:endParaRPr lang="ru-RU" sz="1300" b="1" kern="1200" dirty="0"/>
        </a:p>
      </dsp:txBody>
      <dsp:txXfrm>
        <a:off x="-196228" y="3493576"/>
        <a:ext cx="1873432" cy="1075332"/>
      </dsp:txXfrm>
    </dsp:sp>
    <dsp:sp modelId="{E45CAF6A-F01F-409F-AF3A-3D838C06F05B}">
      <dsp:nvSpPr>
        <dsp:cNvPr id="0" name=""/>
        <dsp:cNvSpPr/>
      </dsp:nvSpPr>
      <dsp:spPr>
        <a:xfrm rot="12634452">
          <a:off x="1062608" y="2528628"/>
          <a:ext cx="1916326" cy="581319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tint val="6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7C710E-E6F0-4276-8B85-ED1AA881FEA5}">
      <dsp:nvSpPr>
        <dsp:cNvPr id="0" name=""/>
        <dsp:cNvSpPr/>
      </dsp:nvSpPr>
      <dsp:spPr>
        <a:xfrm>
          <a:off x="277657" y="1760793"/>
          <a:ext cx="1836326" cy="1142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l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Инициирует действия обучающихся</a:t>
          </a:r>
          <a:endParaRPr lang="ru-RU" sz="1300" b="1" kern="1200" dirty="0"/>
        </a:p>
      </dsp:txBody>
      <dsp:txXfrm>
        <a:off x="311112" y="1794248"/>
        <a:ext cx="1769416" cy="1075332"/>
      </dsp:txXfrm>
    </dsp:sp>
    <dsp:sp modelId="{43CFF6B7-54B7-47ED-BB4A-9576E3D2DC2F}">
      <dsp:nvSpPr>
        <dsp:cNvPr id="0" name=""/>
        <dsp:cNvSpPr/>
      </dsp:nvSpPr>
      <dsp:spPr>
        <a:xfrm rot="14411673">
          <a:off x="1773560" y="1714712"/>
          <a:ext cx="2143988" cy="581319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tint val="6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91374A-A192-453A-9DAD-D893B5D316CA}">
      <dsp:nvSpPr>
        <dsp:cNvPr id="0" name=""/>
        <dsp:cNvSpPr/>
      </dsp:nvSpPr>
      <dsp:spPr>
        <a:xfrm>
          <a:off x="1512165" y="504061"/>
          <a:ext cx="1601095" cy="1142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l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Оказывает все виды поддержки обучающимся</a:t>
          </a:r>
          <a:endParaRPr lang="ru-RU" sz="1300" b="1" kern="1200" dirty="0"/>
        </a:p>
      </dsp:txBody>
      <dsp:txXfrm>
        <a:off x="1545620" y="537516"/>
        <a:ext cx="1534185" cy="1075332"/>
      </dsp:txXfrm>
    </dsp:sp>
    <dsp:sp modelId="{F398F209-A639-45EF-8DB1-BDF423E9656D}">
      <dsp:nvSpPr>
        <dsp:cNvPr id="0" name=""/>
        <dsp:cNvSpPr/>
      </dsp:nvSpPr>
      <dsp:spPr>
        <a:xfrm rot="16371706">
          <a:off x="2986513" y="1438377"/>
          <a:ext cx="2195639" cy="58131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tint val="6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930B61-83CF-4BA2-A97C-5289984A7134}">
      <dsp:nvSpPr>
        <dsp:cNvPr id="0" name=""/>
        <dsp:cNvSpPr/>
      </dsp:nvSpPr>
      <dsp:spPr>
        <a:xfrm>
          <a:off x="3313930" y="61465"/>
          <a:ext cx="1650426" cy="1142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l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Находит способы включения в работу каждого</a:t>
          </a:r>
          <a:endParaRPr lang="ru-RU" sz="1300" b="1" kern="1200" dirty="0"/>
        </a:p>
      </dsp:txBody>
      <dsp:txXfrm>
        <a:off x="3347385" y="94920"/>
        <a:ext cx="1583516" cy="1075332"/>
      </dsp:txXfrm>
    </dsp:sp>
    <dsp:sp modelId="{ABEE9CA1-E2EC-47CC-A2F7-DCE6356888A7}">
      <dsp:nvSpPr>
        <dsp:cNvPr id="0" name=""/>
        <dsp:cNvSpPr/>
      </dsp:nvSpPr>
      <dsp:spPr>
        <a:xfrm rot="18174305">
          <a:off x="4121300" y="1731451"/>
          <a:ext cx="2225398" cy="58131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tint val="6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FC6997-371D-4EC6-9B28-A3F88A731D6D}">
      <dsp:nvSpPr>
        <dsp:cNvPr id="0" name=""/>
        <dsp:cNvSpPr/>
      </dsp:nvSpPr>
      <dsp:spPr>
        <a:xfrm>
          <a:off x="5043464" y="516798"/>
          <a:ext cx="1590016" cy="1142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l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Создает условия для приобретения жизненного опыта</a:t>
          </a:r>
          <a:endParaRPr lang="ru-RU" sz="1300" b="1" kern="1200" dirty="0"/>
        </a:p>
      </dsp:txBody>
      <dsp:txXfrm>
        <a:off x="5076919" y="550253"/>
        <a:ext cx="1523106" cy="1075332"/>
      </dsp:txXfrm>
    </dsp:sp>
    <dsp:sp modelId="{A9EFE56A-C862-4EB9-8EC2-D2502B083646}">
      <dsp:nvSpPr>
        <dsp:cNvPr id="0" name=""/>
        <dsp:cNvSpPr/>
      </dsp:nvSpPr>
      <dsp:spPr>
        <a:xfrm rot="19931652">
          <a:off x="5028481" y="2549675"/>
          <a:ext cx="2179834" cy="581319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tint val="6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0685A1-20AA-4DE3-B12B-0B861EEB7ED4}">
      <dsp:nvSpPr>
        <dsp:cNvPr id="0" name=""/>
        <dsp:cNvSpPr/>
      </dsp:nvSpPr>
      <dsp:spPr>
        <a:xfrm>
          <a:off x="6102786" y="1760793"/>
          <a:ext cx="1959360" cy="1142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l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Применяет продуктивные технологии</a:t>
          </a:r>
          <a:endParaRPr lang="ru-RU" sz="1300" b="1" kern="1200" dirty="0"/>
        </a:p>
      </dsp:txBody>
      <dsp:txXfrm>
        <a:off x="6136241" y="1794248"/>
        <a:ext cx="1892450" cy="1075332"/>
      </dsp:txXfrm>
    </dsp:sp>
    <dsp:sp modelId="{8DB7D76A-5388-4C0D-BA50-EB116F063145}">
      <dsp:nvSpPr>
        <dsp:cNvPr id="0" name=""/>
        <dsp:cNvSpPr/>
      </dsp:nvSpPr>
      <dsp:spPr>
        <a:xfrm rot="56945">
          <a:off x="5381637" y="3722724"/>
          <a:ext cx="2156310" cy="581319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tint val="6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598975-5883-4FAE-AC43-FF35E42C21E8}">
      <dsp:nvSpPr>
        <dsp:cNvPr id="0" name=""/>
        <dsp:cNvSpPr/>
      </dsp:nvSpPr>
      <dsp:spPr>
        <a:xfrm>
          <a:off x="6616317" y="3460121"/>
          <a:ext cx="1842965" cy="1142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l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Формирует  ИК компетентность</a:t>
          </a:r>
          <a:endParaRPr lang="ru-RU" sz="1300" b="1" kern="1200" dirty="0"/>
        </a:p>
      </dsp:txBody>
      <dsp:txXfrm>
        <a:off x="6649772" y="3493576"/>
        <a:ext cx="1776055" cy="1075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C1BDA-487D-4E27-AECA-C7B6023D897D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8064E-B895-4AD2-9085-1A1E9BCB51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211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C6F2A-8F54-4AEB-91F5-8B4E92095483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0FB79-38D5-4E5E-9536-2EFC01209E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518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FB79-38D5-4E5E-9536-2EFC01209EA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67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FB79-38D5-4E5E-9536-2EFC01209EA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234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FB79-38D5-4E5E-9536-2EFC01209EA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CDFFBC-1CAC-429E-9A10-15F4C2E18A3C}" type="datetimeFigureOut">
              <a:rPr lang="ru-RU" smtClean="0"/>
              <a:pPr/>
              <a:t>12.05.2016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rgbClr val="82C0E6">
              <a:alpha val="69804"/>
            </a:srgb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DFC3C6-EBFB-4742-AFA2-D64320F87C6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15" name="Picture 3" descr="C:\Users\Владелец\Desktop\фон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84" y="221670"/>
            <a:ext cx="3473922" cy="256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FFBC-1CAC-429E-9A10-15F4C2E18A3C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C3C6-EBFB-4742-AFA2-D64320F87C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FFBC-1CAC-429E-9A10-15F4C2E18A3C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C3C6-EBFB-4742-AFA2-D64320F87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FFBC-1CAC-429E-9A10-15F4C2E18A3C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C3C6-EBFB-4742-AFA2-D64320F87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CDFFBC-1CAC-429E-9A10-15F4C2E18A3C}" type="datetimeFigureOut">
              <a:rPr lang="ru-RU" smtClean="0">
                <a:solidFill>
                  <a:srgbClr val="303030"/>
                </a:solidFill>
              </a:rPr>
              <a:pPr/>
              <a:t>12.05.2016</a:t>
            </a:fld>
            <a:endParaRPr lang="ru-RU" dirty="0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srgbClr val="30303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rgbClr val="82C0E6">
              <a:alpha val="69804"/>
            </a:srgb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DFC3C6-EBFB-4742-AFA2-D64320F87C6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15" name="Picture 3" descr="C:\Users\Владелец\Desktop\фон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84" y="221670"/>
            <a:ext cx="3473922" cy="256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647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08372"/>
            <a:ext cx="6779096" cy="1039427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CDFFBC-1CAC-429E-9A10-15F4C2E18A3C}" type="datetimeFigureOut">
              <a:rPr lang="ru-RU" smtClean="0">
                <a:solidFill>
                  <a:srgbClr val="303030"/>
                </a:solidFill>
              </a:rPr>
              <a:pPr/>
              <a:t>12.05.2016</a:t>
            </a:fld>
            <a:endParaRPr lang="ru-RU" dirty="0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DFC3C6-EBFB-4742-AFA2-D64320F87C6C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 dirty="0">
              <a:solidFill>
                <a:srgbClr val="303030"/>
              </a:solidFill>
            </a:endParaRPr>
          </a:p>
        </p:txBody>
      </p:sp>
      <p:pic>
        <p:nvPicPr>
          <p:cNvPr id="7" name="Picture 3" descr="C:\Users\Владелец\Desktop\фон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515268" cy="111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90528542"/>
              </p:ext>
            </p:extLst>
          </p:nvPr>
        </p:nvGraphicFramePr>
        <p:xfrm>
          <a:off x="323528" y="1916832"/>
          <a:ext cx="8496944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6264696"/>
              </a:tblGrid>
              <a:tr h="208823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РАЗВИТИЯ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bg1"/>
                        </a:buClr>
                        <a:buFont typeface="Arial" panose="020B0604020202020204" pitchFamily="34" charset="0"/>
                        <a:buChar char="•"/>
                      </a:pP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088232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ВНЕШНИЕ ВЫЗОВЫ</a:t>
                      </a:r>
                    </a:p>
                  </a:txBody>
                  <a:tcPr anchor="ctr">
                    <a:solidFill>
                      <a:srgbClr val="82C0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2060"/>
                        </a:buClr>
                        <a:buFont typeface="Arial" panose="020B0604020202020204" pitchFamily="34" charset="0"/>
                        <a:buChar char="•"/>
                      </a:pPr>
                      <a:endParaRPr lang="ru-RU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dirty="0"/>
                    </a:p>
                  </a:txBody>
                  <a:tcPr>
                    <a:solidFill>
                      <a:srgbClr val="82C0E6"/>
                    </a:solidFill>
                  </a:tcPr>
                </a:tc>
              </a:tr>
            </a:tbl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90800" y="1988840"/>
            <a:ext cx="6096000" cy="1944217"/>
          </a:xfrm>
        </p:spPr>
        <p:txBody>
          <a:bodyPr/>
          <a:lstStyle>
            <a:lvl1pPr>
              <a:buClr>
                <a:srgbClr val="00206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617730" y="4077072"/>
            <a:ext cx="6096000" cy="1944217"/>
          </a:xfrm>
        </p:spPr>
        <p:txBody>
          <a:bodyPr/>
          <a:lstStyle>
            <a:lvl1pPr>
              <a:buClr>
                <a:srgbClr val="00206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133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08372"/>
            <a:ext cx="6779096" cy="1039427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206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CDFFBC-1CAC-429E-9A10-15F4C2E18A3C}" type="datetimeFigureOut">
              <a:rPr lang="ru-RU" smtClean="0">
                <a:solidFill>
                  <a:srgbClr val="303030"/>
                </a:solidFill>
              </a:rPr>
              <a:pPr/>
              <a:t>12.05.2016</a:t>
            </a:fld>
            <a:endParaRPr lang="ru-RU" dirty="0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DFC3C6-EBFB-4742-AFA2-D64320F87C6C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 dirty="0">
              <a:solidFill>
                <a:srgbClr val="303030"/>
              </a:solidFill>
            </a:endParaRPr>
          </a:p>
        </p:txBody>
      </p:sp>
      <p:pic>
        <p:nvPicPr>
          <p:cNvPr id="7" name="Picture 3" descr="C:\Users\Владелец\Desktop\фон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515268" cy="111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899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FFBC-1CAC-429E-9A10-15F4C2E18A3C}" type="datetimeFigureOut">
              <a:rPr lang="ru-RU" smtClean="0">
                <a:solidFill>
                  <a:srgbClr val="303030"/>
                </a:solidFill>
              </a:rPr>
              <a:pPr/>
              <a:t>12.05.2016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C3C6-EBFB-4742-AFA2-D64320F87C6C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rgbClr val="0070C0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3" descr="C:\Users\Владелец\Desktop\фон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84" y="221670"/>
            <a:ext cx="3473922" cy="256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5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408372"/>
            <a:ext cx="6851104" cy="1039427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buClr>
                <a:srgbClr val="002060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buClr>
                <a:srgbClr val="002060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CDFFBC-1CAC-429E-9A10-15F4C2E18A3C}" type="datetimeFigureOut">
              <a:rPr lang="ru-RU" smtClean="0">
                <a:solidFill>
                  <a:srgbClr val="303030"/>
                </a:solidFill>
              </a:rPr>
              <a:pPr/>
              <a:t>12.05.2016</a:t>
            </a:fld>
            <a:endParaRPr lang="ru-RU" dirty="0">
              <a:solidFill>
                <a:srgbClr val="30303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srgbClr val="30303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DFC3C6-EBFB-4742-AFA2-D64320F87C6C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 dirty="0">
              <a:solidFill>
                <a:srgbClr val="303030"/>
              </a:solidFill>
            </a:endParaRPr>
          </a:p>
        </p:txBody>
      </p:sp>
      <p:pic>
        <p:nvPicPr>
          <p:cNvPr id="8" name="Picture 3" descr="C:\Users\Владелец\Desktop\фон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515268" cy="111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844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buClr>
                <a:srgbClr val="002060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buClr>
                <a:srgbClr val="002060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CDFFBC-1CAC-429E-9A10-15F4C2E18A3C}" type="datetimeFigureOut">
              <a:rPr lang="ru-RU" smtClean="0">
                <a:solidFill>
                  <a:srgbClr val="303030"/>
                </a:solidFill>
              </a:rPr>
              <a:pPr/>
              <a:t>12.05.2016</a:t>
            </a:fld>
            <a:endParaRPr lang="ru-RU" dirty="0">
              <a:solidFill>
                <a:srgbClr val="30303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srgbClr val="30303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DFC3C6-EBFB-4742-AFA2-D64320F87C6C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88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CDFFBC-1CAC-429E-9A10-15F4C2E18A3C}" type="datetimeFigureOut">
              <a:rPr lang="ru-RU" smtClean="0">
                <a:solidFill>
                  <a:srgbClr val="303030"/>
                </a:solidFill>
              </a:rPr>
              <a:pPr/>
              <a:t>12.05.2016</a:t>
            </a:fld>
            <a:endParaRPr lang="ru-RU" dirty="0">
              <a:solidFill>
                <a:srgbClr val="30303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srgbClr val="30303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DFC3C6-EBFB-4742-AFA2-D64320F87C6C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9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08372"/>
            <a:ext cx="6779096" cy="1039427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CDFFBC-1CAC-429E-9A10-15F4C2E18A3C}" type="datetimeFigureOut">
              <a:rPr lang="ru-RU" smtClean="0"/>
              <a:pPr/>
              <a:t>12.05.2016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DFC3C6-EBFB-4742-AFA2-D64320F87C6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3" descr="C:\Users\Владелец\Desktop\фон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515268" cy="111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56836032"/>
              </p:ext>
            </p:extLst>
          </p:nvPr>
        </p:nvGraphicFramePr>
        <p:xfrm>
          <a:off x="323528" y="1916832"/>
          <a:ext cx="8496944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6264696"/>
              </a:tblGrid>
              <a:tr h="208823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РАЗВИТИЯ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bg1"/>
                        </a:buClr>
                        <a:buFont typeface="Arial" panose="020B0604020202020204" pitchFamily="34" charset="0"/>
                        <a:buChar char="•"/>
                      </a:pP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088232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ВНЕШНИЕ ВЫЗОВЫ</a:t>
                      </a:r>
                    </a:p>
                  </a:txBody>
                  <a:tcPr anchor="ctr">
                    <a:solidFill>
                      <a:srgbClr val="82C0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2060"/>
                        </a:buClr>
                        <a:buFont typeface="Arial" panose="020B0604020202020204" pitchFamily="34" charset="0"/>
                        <a:buChar char="•"/>
                      </a:pPr>
                      <a:endParaRPr lang="ru-RU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dirty="0"/>
                    </a:p>
                  </a:txBody>
                  <a:tcPr>
                    <a:solidFill>
                      <a:srgbClr val="82C0E6"/>
                    </a:solidFill>
                  </a:tcPr>
                </a:tc>
              </a:tr>
            </a:tbl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90800" y="1988840"/>
            <a:ext cx="6096000" cy="1944217"/>
          </a:xfrm>
        </p:spPr>
        <p:txBody>
          <a:bodyPr/>
          <a:lstStyle>
            <a:lvl1pPr>
              <a:buClr>
                <a:srgbClr val="00206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617730" y="4077072"/>
            <a:ext cx="6096000" cy="1944217"/>
          </a:xfrm>
        </p:spPr>
        <p:txBody>
          <a:bodyPr/>
          <a:lstStyle>
            <a:lvl1pPr>
              <a:buClr>
                <a:srgbClr val="00206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FFBC-1CAC-429E-9A10-15F4C2E18A3C}" type="datetimeFigureOut">
              <a:rPr lang="ru-RU" smtClean="0">
                <a:solidFill>
                  <a:srgbClr val="303030"/>
                </a:solidFill>
              </a:rPr>
              <a:pPr/>
              <a:t>12.05.2016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C3C6-EBFB-4742-AFA2-D64320F87C6C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03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FFBC-1CAC-429E-9A10-15F4C2E18A3C}" type="datetimeFigureOut">
              <a:rPr lang="ru-RU" smtClean="0">
                <a:solidFill>
                  <a:srgbClr val="303030"/>
                </a:solidFill>
              </a:rPr>
              <a:pPr/>
              <a:t>12.05.2016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C3C6-EBFB-4742-AFA2-D64320F87C6C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30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FFBC-1CAC-429E-9A10-15F4C2E18A3C}" type="datetimeFigureOut">
              <a:rPr lang="ru-RU" smtClean="0">
                <a:solidFill>
                  <a:srgbClr val="303030"/>
                </a:solidFill>
              </a:rPr>
              <a:pPr/>
              <a:t>12.05.2016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C3C6-EBFB-4742-AFA2-D64320F87C6C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760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FFBC-1CAC-429E-9A10-15F4C2E18A3C}" type="datetimeFigureOut">
              <a:rPr lang="ru-RU" smtClean="0">
                <a:solidFill>
                  <a:srgbClr val="303030"/>
                </a:solidFill>
              </a:rPr>
              <a:pPr/>
              <a:t>12.05.2016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C3C6-EBFB-4742-AFA2-D64320F87C6C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2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FFBC-1CAC-429E-9A10-15F4C2E18A3C}" type="datetimeFigureOut">
              <a:rPr lang="ru-RU" smtClean="0">
                <a:solidFill>
                  <a:srgbClr val="303030"/>
                </a:solidFill>
              </a:rPr>
              <a:pPr/>
              <a:t>12.05.2016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C3C6-EBFB-4742-AFA2-D64320F87C6C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51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CDFFBC-1CAC-429E-9A10-15F4C2E18A3C}" type="datetimeFigureOut">
              <a:rPr lang="ru-RU" smtClean="0">
                <a:solidFill>
                  <a:srgbClr val="303030"/>
                </a:solidFill>
              </a:rPr>
              <a:pPr/>
              <a:t>12.05.2016</a:t>
            </a:fld>
            <a:endParaRPr lang="ru-RU" dirty="0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srgbClr val="30303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rgbClr val="82C0E6">
              <a:alpha val="69804"/>
            </a:srgb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DFC3C6-EBFB-4742-AFA2-D64320F87C6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15" name="Picture 3" descr="C:\Users\Владелец\Desktop\фон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84" y="221670"/>
            <a:ext cx="3473922" cy="256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887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08372"/>
            <a:ext cx="6779096" cy="1039427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CDFFBC-1CAC-429E-9A10-15F4C2E18A3C}" type="datetimeFigureOut">
              <a:rPr lang="ru-RU" smtClean="0">
                <a:solidFill>
                  <a:srgbClr val="303030"/>
                </a:solidFill>
              </a:rPr>
              <a:pPr/>
              <a:t>12.05.2016</a:t>
            </a:fld>
            <a:endParaRPr lang="ru-RU" dirty="0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DFC3C6-EBFB-4742-AFA2-D64320F87C6C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 dirty="0">
              <a:solidFill>
                <a:srgbClr val="303030"/>
              </a:solidFill>
            </a:endParaRPr>
          </a:p>
        </p:txBody>
      </p:sp>
      <p:pic>
        <p:nvPicPr>
          <p:cNvPr id="7" name="Picture 3" descr="C:\Users\Владелец\Desktop\фон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515268" cy="111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56317113"/>
              </p:ext>
            </p:extLst>
          </p:nvPr>
        </p:nvGraphicFramePr>
        <p:xfrm>
          <a:off x="323528" y="1916832"/>
          <a:ext cx="8496944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6264696"/>
              </a:tblGrid>
              <a:tr h="208823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РАЗВИТИЯ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bg1"/>
                        </a:buClr>
                        <a:buFont typeface="Arial" panose="020B0604020202020204" pitchFamily="34" charset="0"/>
                        <a:buChar char="•"/>
                      </a:pP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088232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ВНЕШНИЕ ВЫЗОВЫ</a:t>
                      </a:r>
                    </a:p>
                  </a:txBody>
                  <a:tcPr anchor="ctr">
                    <a:solidFill>
                      <a:srgbClr val="82C0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2060"/>
                        </a:buClr>
                        <a:buFont typeface="Arial" panose="020B0604020202020204" pitchFamily="34" charset="0"/>
                        <a:buChar char="•"/>
                      </a:pPr>
                      <a:endParaRPr lang="ru-RU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dirty="0"/>
                    </a:p>
                  </a:txBody>
                  <a:tcPr>
                    <a:solidFill>
                      <a:srgbClr val="82C0E6"/>
                    </a:solidFill>
                  </a:tcPr>
                </a:tc>
              </a:tr>
            </a:tbl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90800" y="1988840"/>
            <a:ext cx="6096000" cy="1944217"/>
          </a:xfrm>
        </p:spPr>
        <p:txBody>
          <a:bodyPr/>
          <a:lstStyle>
            <a:lvl1pPr>
              <a:buClr>
                <a:srgbClr val="00206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617730" y="4077072"/>
            <a:ext cx="6096000" cy="1944217"/>
          </a:xfrm>
        </p:spPr>
        <p:txBody>
          <a:bodyPr/>
          <a:lstStyle>
            <a:lvl1pPr>
              <a:buClr>
                <a:srgbClr val="00206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080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08372"/>
            <a:ext cx="6779096" cy="1039427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206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CDFFBC-1CAC-429E-9A10-15F4C2E18A3C}" type="datetimeFigureOut">
              <a:rPr lang="ru-RU" smtClean="0">
                <a:solidFill>
                  <a:srgbClr val="303030"/>
                </a:solidFill>
              </a:rPr>
              <a:pPr/>
              <a:t>12.05.2016</a:t>
            </a:fld>
            <a:endParaRPr lang="ru-RU" dirty="0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DFC3C6-EBFB-4742-AFA2-D64320F87C6C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 dirty="0">
              <a:solidFill>
                <a:srgbClr val="303030"/>
              </a:solidFill>
            </a:endParaRPr>
          </a:p>
        </p:txBody>
      </p:sp>
      <p:pic>
        <p:nvPicPr>
          <p:cNvPr id="7" name="Picture 3" descr="C:\Users\Владелец\Desktop\фон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515268" cy="111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2098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FFBC-1CAC-429E-9A10-15F4C2E18A3C}" type="datetimeFigureOut">
              <a:rPr lang="ru-RU" smtClean="0">
                <a:solidFill>
                  <a:srgbClr val="303030"/>
                </a:solidFill>
              </a:rPr>
              <a:pPr/>
              <a:t>12.05.2016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C3C6-EBFB-4742-AFA2-D64320F87C6C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rgbClr val="0070C0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3" descr="C:\Users\Владелец\Desktop\фон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84" y="221670"/>
            <a:ext cx="3473922" cy="256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270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408372"/>
            <a:ext cx="6851104" cy="1039427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buClr>
                <a:srgbClr val="002060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buClr>
                <a:srgbClr val="002060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CDFFBC-1CAC-429E-9A10-15F4C2E18A3C}" type="datetimeFigureOut">
              <a:rPr lang="ru-RU" smtClean="0">
                <a:solidFill>
                  <a:srgbClr val="303030"/>
                </a:solidFill>
              </a:rPr>
              <a:pPr/>
              <a:t>12.05.2016</a:t>
            </a:fld>
            <a:endParaRPr lang="ru-RU" dirty="0">
              <a:solidFill>
                <a:srgbClr val="30303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srgbClr val="30303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DFC3C6-EBFB-4742-AFA2-D64320F87C6C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 dirty="0">
              <a:solidFill>
                <a:srgbClr val="303030"/>
              </a:solidFill>
            </a:endParaRPr>
          </a:p>
        </p:txBody>
      </p:sp>
      <p:pic>
        <p:nvPicPr>
          <p:cNvPr id="8" name="Picture 3" descr="C:\Users\Владелец\Desktop\фон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515268" cy="111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22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08372"/>
            <a:ext cx="6779096" cy="1039427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206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CDFFBC-1CAC-429E-9A10-15F4C2E18A3C}" type="datetimeFigureOut">
              <a:rPr lang="ru-RU" smtClean="0"/>
              <a:pPr/>
              <a:t>12.05.2016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DFC3C6-EBFB-4742-AFA2-D64320F87C6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3" descr="C:\Users\Владелец\Desktop\фон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515268" cy="111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464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buClr>
                <a:srgbClr val="002060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buClr>
                <a:srgbClr val="002060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CDFFBC-1CAC-429E-9A10-15F4C2E18A3C}" type="datetimeFigureOut">
              <a:rPr lang="ru-RU" smtClean="0">
                <a:solidFill>
                  <a:srgbClr val="303030"/>
                </a:solidFill>
              </a:rPr>
              <a:pPr/>
              <a:t>12.05.2016</a:t>
            </a:fld>
            <a:endParaRPr lang="ru-RU" dirty="0">
              <a:solidFill>
                <a:srgbClr val="30303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srgbClr val="30303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DFC3C6-EBFB-4742-AFA2-D64320F87C6C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6907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CDFFBC-1CAC-429E-9A10-15F4C2E18A3C}" type="datetimeFigureOut">
              <a:rPr lang="ru-RU" smtClean="0">
                <a:solidFill>
                  <a:srgbClr val="303030"/>
                </a:solidFill>
              </a:rPr>
              <a:pPr/>
              <a:t>12.05.2016</a:t>
            </a:fld>
            <a:endParaRPr lang="ru-RU" dirty="0">
              <a:solidFill>
                <a:srgbClr val="30303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srgbClr val="30303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DFC3C6-EBFB-4742-AFA2-D64320F87C6C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72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FFBC-1CAC-429E-9A10-15F4C2E18A3C}" type="datetimeFigureOut">
              <a:rPr lang="ru-RU" smtClean="0">
                <a:solidFill>
                  <a:srgbClr val="303030"/>
                </a:solidFill>
              </a:rPr>
              <a:pPr/>
              <a:t>12.05.2016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C3C6-EBFB-4742-AFA2-D64320F87C6C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64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FFBC-1CAC-429E-9A10-15F4C2E18A3C}" type="datetimeFigureOut">
              <a:rPr lang="ru-RU" smtClean="0">
                <a:solidFill>
                  <a:srgbClr val="303030"/>
                </a:solidFill>
              </a:rPr>
              <a:pPr/>
              <a:t>12.05.2016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C3C6-EBFB-4742-AFA2-D64320F87C6C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43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FFBC-1CAC-429E-9A10-15F4C2E18A3C}" type="datetimeFigureOut">
              <a:rPr lang="ru-RU" smtClean="0">
                <a:solidFill>
                  <a:srgbClr val="303030"/>
                </a:solidFill>
              </a:rPr>
              <a:pPr/>
              <a:t>12.05.2016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C3C6-EBFB-4742-AFA2-D64320F87C6C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8189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FFBC-1CAC-429E-9A10-15F4C2E18A3C}" type="datetimeFigureOut">
              <a:rPr lang="ru-RU" smtClean="0">
                <a:solidFill>
                  <a:srgbClr val="303030"/>
                </a:solidFill>
              </a:rPr>
              <a:pPr/>
              <a:t>12.05.2016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C3C6-EBFB-4742-AFA2-D64320F87C6C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18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FFBC-1CAC-429E-9A10-15F4C2E18A3C}" type="datetimeFigureOut">
              <a:rPr lang="ru-RU" smtClean="0">
                <a:solidFill>
                  <a:srgbClr val="303030"/>
                </a:solidFill>
              </a:rPr>
              <a:pPr/>
              <a:t>12.05.2016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C3C6-EBFB-4742-AFA2-D64320F87C6C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04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FFBC-1CAC-429E-9A10-15F4C2E18A3C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C3C6-EBFB-4742-AFA2-D64320F87C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rgbClr val="0070C0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" descr="C:\Users\Владелец\Desktop\фон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84" y="221670"/>
            <a:ext cx="3473922" cy="256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408372"/>
            <a:ext cx="6851104" cy="1039427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buClr>
                <a:srgbClr val="002060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buClr>
                <a:srgbClr val="002060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CDFFBC-1CAC-429E-9A10-15F4C2E18A3C}" type="datetimeFigureOut">
              <a:rPr lang="ru-RU" smtClean="0"/>
              <a:pPr/>
              <a:t>12.05.2016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DFC3C6-EBFB-4742-AFA2-D64320F87C6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3" descr="C:\Users\Владелец\Desktop\фон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515268" cy="111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buClr>
                <a:srgbClr val="002060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buClr>
                <a:srgbClr val="002060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CDFFBC-1CAC-429E-9A10-15F4C2E18A3C}" type="datetimeFigureOut">
              <a:rPr lang="ru-RU" smtClean="0"/>
              <a:pPr/>
              <a:t>12.05.2016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DFC3C6-EBFB-4742-AFA2-D64320F87C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CDFFBC-1CAC-429E-9A10-15F4C2E18A3C}" type="datetimeFigureOut">
              <a:rPr lang="ru-RU" smtClean="0"/>
              <a:pPr/>
              <a:t>12.05.2016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DFC3C6-EBFB-4742-AFA2-D64320F87C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FFBC-1CAC-429E-9A10-15F4C2E18A3C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C3C6-EBFB-4742-AFA2-D64320F87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FFBC-1CAC-429E-9A10-15F4C2E18A3C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C3C6-EBFB-4742-AFA2-D64320F87C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FCDFFBC-1CAC-429E-9A10-15F4C2E18A3C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CDFC3C6-EBFB-4742-AFA2-D64320F87C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FCDFFBC-1CAC-429E-9A10-15F4C2E18A3C}" type="datetimeFigureOut">
              <a:rPr lang="ru-RU" smtClean="0">
                <a:solidFill>
                  <a:srgbClr val="303030"/>
                </a:solidFill>
              </a:rPr>
              <a:pPr/>
              <a:t>12.05.2016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CDFC3C6-EBFB-4742-AFA2-D64320F87C6C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75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FCDFFBC-1CAC-429E-9A10-15F4C2E18A3C}" type="datetimeFigureOut">
              <a:rPr lang="ru-RU" smtClean="0">
                <a:solidFill>
                  <a:srgbClr val="303030"/>
                </a:solidFill>
              </a:rPr>
              <a:pPr/>
              <a:t>12.05.2016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CDFC3C6-EBFB-4742-AFA2-D64320F87C6C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2037" y="332656"/>
            <a:ext cx="7283152" cy="1039427"/>
          </a:xfrm>
        </p:spPr>
        <p:txBody>
          <a:bodyPr>
            <a:noAutofit/>
          </a:bodyPr>
          <a:lstStyle/>
          <a:p>
            <a:pPr marL="114300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/>
              <a:t>«</a:t>
            </a:r>
            <a:r>
              <a:rPr lang="ru-RU" sz="1800" b="1" dirty="0"/>
              <a:t>Развитие образовательной организации, работающей в сложных социальных условиях»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Векторы развития школ, работающих в сложном социальном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контексте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r">
              <a:buNone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Тагинцева Р.Ф., советник при ректорате,</a:t>
            </a:r>
          </a:p>
          <a:p>
            <a:pPr marL="114300" indent="0" algn="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педагогических наук,</a:t>
            </a:r>
          </a:p>
          <a:p>
            <a:pPr marL="114300" indent="0" algn="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заслуженный учитель РФ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0732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Анализ состояния внутренних ресурсов школы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54045"/>
              </p:ext>
            </p:extLst>
          </p:nvPr>
        </p:nvGraphicFramePr>
        <p:xfrm>
          <a:off x="179512" y="1700808"/>
          <a:ext cx="822960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54280"/>
                <a:gridCol w="1491640"/>
                <a:gridCol w="1645920"/>
                <a:gridCol w="1645920"/>
                <a:gridCol w="1645920"/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Направления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анализа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Сильные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стороны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Слабые стороны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Векторы развития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Риски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Реализация ФГОС</a:t>
                      </a:r>
                      <a:endParaRPr kumimoji="0" lang="ru-RU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Создание условий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Образовательный процесс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Результаты</a:t>
                      </a:r>
                      <a:endParaRPr kumimoji="0" lang="ru-RU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75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Анализ состояния внутренних ресурсов школы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158491"/>
              </p:ext>
            </p:extLst>
          </p:nvPr>
        </p:nvGraphicFramePr>
        <p:xfrm>
          <a:off x="179512" y="1772816"/>
          <a:ext cx="82296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49164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Направления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анализа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Сильные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стороны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Слабые стороны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Векторы развития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Риски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Создание условий</a:t>
                      </a:r>
                      <a:endParaRPr kumimoji="0" lang="ru-RU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Нормативные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Кадровые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Материальные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75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Анализ состояния внутренних ресурсов школы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503448"/>
              </p:ext>
            </p:extLst>
          </p:nvPr>
        </p:nvGraphicFramePr>
        <p:xfrm>
          <a:off x="179512" y="1772816"/>
          <a:ext cx="82296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54280"/>
                <a:gridCol w="1491640"/>
                <a:gridCol w="1645920"/>
                <a:gridCol w="1645920"/>
                <a:gridCol w="1645920"/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Направления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анализа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Сильные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стороны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Слабые стороны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Векторы развития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Риски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Образовательный процесс</a:t>
                      </a:r>
                      <a:endParaRPr kumimoji="0" lang="ru-RU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Качество обучения</a:t>
                      </a:r>
                      <a:endParaRPr kumimoji="0" lang="ru-RU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Образовательные технологии</a:t>
                      </a:r>
                      <a:endParaRPr kumimoji="0" lang="ru-RU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Система оценивания</a:t>
                      </a:r>
                      <a:endParaRPr kumimoji="0" lang="ru-RU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75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Анализ состояния внутренних ресурсов школы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027535"/>
              </p:ext>
            </p:extLst>
          </p:nvPr>
        </p:nvGraphicFramePr>
        <p:xfrm>
          <a:off x="179512" y="1772816"/>
          <a:ext cx="82296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54280"/>
                <a:gridCol w="1491640"/>
                <a:gridCol w="1645920"/>
                <a:gridCol w="1645920"/>
                <a:gridCol w="1645920"/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Направления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анализа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Сильные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стороны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Слабые стороны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Векторы развития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Риски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Результаты</a:t>
                      </a:r>
                      <a:endParaRPr kumimoji="0" lang="ru-RU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Личностные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Метапредметные</a:t>
                      </a:r>
                      <a:endParaRPr kumimoji="0" lang="ru-RU" sz="18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Предметные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75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Анализ состояния внутренних ресурсов школы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605503"/>
              </p:ext>
            </p:extLst>
          </p:nvPr>
        </p:nvGraphicFramePr>
        <p:xfrm>
          <a:off x="179512" y="1772816"/>
          <a:ext cx="8229600" cy="445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54280"/>
                <a:gridCol w="1491640"/>
                <a:gridCol w="1645920"/>
                <a:gridCol w="1645920"/>
                <a:gridCol w="1645920"/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Направления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анализа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Сильные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стороны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Слабые стороны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Векторы развития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Риски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Образовательная среда</a:t>
                      </a:r>
                      <a:endParaRPr kumimoji="0" lang="ru-RU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kumimoji="0" 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Кабинеты</a:t>
                      </a:r>
                      <a:endParaRPr kumimoji="0" lang="ru-RU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mbria" pitchFamily="18" charset="0"/>
                        </a:rPr>
                        <a:t>Комплекс информационно -образовательных ресурсов</a:t>
                      </a:r>
                      <a:r>
                        <a:rPr lang="en-US" sz="1600" b="1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1600" b="1" dirty="0" smtClean="0">
                          <a:latin typeface="Cambria" pitchFamily="18" charset="0"/>
                        </a:rPr>
                        <a:t>на различных носителях</a:t>
                      </a:r>
                      <a:endParaRPr kumimoji="0" lang="ru-RU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800" b="1" dirty="0" smtClean="0">
                          <a:latin typeface="Cambria" pitchFamily="18" charset="0"/>
                        </a:rPr>
                        <a:t>средства обучения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75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Анализ состояния внутренних ресурсов школы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21827"/>
              </p:ext>
            </p:extLst>
          </p:nvPr>
        </p:nvGraphicFramePr>
        <p:xfrm>
          <a:off x="179512" y="1772816"/>
          <a:ext cx="8233376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347624"/>
                <a:gridCol w="164544"/>
                <a:gridCol w="1656184"/>
                <a:gridCol w="1471112"/>
                <a:gridCol w="116840"/>
                <a:gridCol w="153285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Направления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анализа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Сильные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стороны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Слабые стороны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Векторы развития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Риски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Управление</a:t>
                      </a:r>
                      <a:endParaRPr kumimoji="0" lang="ru-RU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Распределение полномочий</a:t>
                      </a:r>
                      <a:endParaRPr kumimoji="0" lang="ru-RU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Реализация управленческих функций</a:t>
                      </a:r>
                      <a:endParaRPr kumimoji="0" lang="ru-RU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Методы управления</a:t>
                      </a:r>
                      <a:endParaRPr kumimoji="0" lang="ru-RU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75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Ключевой ресурс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8350078"/>
              </p:ext>
            </p:extLst>
          </p:nvPr>
        </p:nvGraphicFramePr>
        <p:xfrm>
          <a:off x="467544" y="1700809"/>
          <a:ext cx="8229600" cy="439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34077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</a:rPr>
                        <a:t>Кто?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</a:rPr>
                        <a:t>Какой?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</a:rPr>
                        <a:t>Что</a:t>
                      </a:r>
                      <a:r>
                        <a:rPr lang="ru-RU" sz="3200" baseline="0" dirty="0" smtClean="0">
                          <a:solidFill>
                            <a:srgbClr val="002060"/>
                          </a:solidFill>
                        </a:rPr>
                        <a:t> делает?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051716">
                <a:tc>
                  <a:txBody>
                    <a:bodyPr/>
                    <a:lstStyle/>
                    <a:p>
                      <a:pPr algn="ctr"/>
                      <a:r>
                        <a:rPr lang="ru-RU" sz="3400" dirty="0" smtClean="0"/>
                        <a:t>ПЕДАГОГ</a:t>
                      </a:r>
                      <a:endParaRPr lang="ru-RU" sz="34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Компетентный</a:t>
                      </a:r>
                    </a:p>
                    <a:p>
                      <a:r>
                        <a:rPr lang="ru-RU" dirty="0" smtClean="0"/>
                        <a:t>Профессиональный</a:t>
                      </a:r>
                    </a:p>
                    <a:p>
                      <a:r>
                        <a:rPr lang="ru-RU" dirty="0" smtClean="0"/>
                        <a:t>Разносторонний</a:t>
                      </a:r>
                    </a:p>
                    <a:p>
                      <a:r>
                        <a:rPr lang="ru-RU" dirty="0" smtClean="0"/>
                        <a:t>Современный</a:t>
                      </a:r>
                    </a:p>
                    <a:p>
                      <a:r>
                        <a:rPr lang="ru-RU" dirty="0" smtClean="0"/>
                        <a:t>Активный</a:t>
                      </a:r>
                    </a:p>
                    <a:p>
                      <a:r>
                        <a:rPr lang="ru-RU" dirty="0" smtClean="0"/>
                        <a:t>Творческий</a:t>
                      </a:r>
                    </a:p>
                    <a:p>
                      <a:r>
                        <a:rPr lang="ru-RU" dirty="0" smtClean="0"/>
                        <a:t>Толерантный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</a:t>
                      </a:r>
                    </a:p>
                    <a:p>
                      <a:r>
                        <a:rPr lang="ru-RU" dirty="0" smtClean="0"/>
                        <a:t>Развивает</a:t>
                      </a:r>
                    </a:p>
                    <a:p>
                      <a:r>
                        <a:rPr lang="ru-RU" dirty="0" smtClean="0"/>
                        <a:t>Воспитывает</a:t>
                      </a:r>
                    </a:p>
                    <a:p>
                      <a:r>
                        <a:rPr lang="ru-RU" dirty="0" smtClean="0"/>
                        <a:t>Организует</a:t>
                      </a:r>
                    </a:p>
                    <a:p>
                      <a:r>
                        <a:rPr lang="ru-RU" dirty="0" smtClean="0"/>
                        <a:t>Направляет</a:t>
                      </a:r>
                    </a:p>
                    <a:p>
                      <a:r>
                        <a:rPr lang="ru-RU" dirty="0" smtClean="0"/>
                        <a:t>Координирует</a:t>
                      </a:r>
                    </a:p>
                    <a:p>
                      <a:r>
                        <a:rPr lang="ru-RU" dirty="0" smtClean="0"/>
                        <a:t>Вдохновляет</a:t>
                      </a:r>
                    </a:p>
                    <a:p>
                      <a:r>
                        <a:rPr lang="ru-RU" dirty="0" smtClean="0"/>
                        <a:t>Мотивирует</a:t>
                      </a:r>
                    </a:p>
                    <a:p>
                      <a:r>
                        <a:rPr lang="ru-RU" dirty="0" smtClean="0"/>
                        <a:t>Управляет</a:t>
                      </a:r>
                    </a:p>
                    <a:p>
                      <a:r>
                        <a:rPr lang="ru-RU" dirty="0" smtClean="0"/>
                        <a:t>Играет…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88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Внешние ресурсы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Активно </a:t>
            </a:r>
            <a:r>
              <a:rPr lang="ru-RU" dirty="0">
                <a:solidFill>
                  <a:srgbClr val="C00000"/>
                </a:solidFill>
              </a:rPr>
              <a:t>привлекаем и используем внешние ресурсы</a:t>
            </a:r>
            <a:r>
              <a:rPr lang="ru-RU" dirty="0">
                <a:solidFill>
                  <a:srgbClr val="7030A0"/>
                </a:solidFill>
              </a:rPr>
              <a:t>: </a:t>
            </a:r>
          </a:p>
          <a:p>
            <a:r>
              <a:rPr lang="ru-RU" dirty="0" smtClean="0"/>
              <a:t>решаем проблемы социального партнерства;</a:t>
            </a:r>
          </a:p>
          <a:p>
            <a:r>
              <a:rPr lang="ru-RU" dirty="0" smtClean="0"/>
              <a:t>используем сетевое взаимодействие, ЭО и ДОТ;</a:t>
            </a:r>
          </a:p>
          <a:p>
            <a:r>
              <a:rPr lang="ru-RU" dirty="0" smtClean="0"/>
              <a:t>устанавливаем партнерство со школами-лидерами; </a:t>
            </a:r>
          </a:p>
          <a:p>
            <a:pPr lvl="0"/>
            <a:r>
              <a:rPr lang="ru-RU" dirty="0" smtClean="0"/>
              <a:t>представляем </a:t>
            </a:r>
            <a:r>
              <a:rPr lang="ru-RU" dirty="0"/>
              <a:t>публичные отчеты школы , отдельных педагогов в интернет сети на школьном сайте в целях открытости и доступности образовательных услуг, оказываемых школой; </a:t>
            </a:r>
          </a:p>
          <a:p>
            <a:pPr lvl="0"/>
            <a:r>
              <a:rPr lang="ru-RU" dirty="0" smtClean="0"/>
              <a:t>рассказываем </a:t>
            </a:r>
            <a:r>
              <a:rPr lang="ru-RU" dirty="0"/>
              <a:t>об интересных и значимых делах школы в СМИ;</a:t>
            </a:r>
          </a:p>
          <a:p>
            <a:pPr lvl="0"/>
            <a:r>
              <a:rPr lang="ru-RU" dirty="0" smtClean="0"/>
              <a:t>работаем </a:t>
            </a:r>
            <a:r>
              <a:rPr lang="ru-RU" dirty="0"/>
              <a:t>с электронными дневниками и журналами.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81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Разработка программ улучшения результатов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293336"/>
              </p:ext>
            </p:extLst>
          </p:nvPr>
        </p:nvGraphicFramePr>
        <p:xfrm>
          <a:off x="323528" y="1700808"/>
          <a:ext cx="8229600" cy="4844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35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УСЛОВИЯ, ОБЕСПЕЧИВАЮЩИЕ повышение потенциала  ОО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Атмосфера взаимопомощи, уважения, доверия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Общая культура, определяющая характер и стиль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управления, педагогической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деятельности, влияющая на успешность педагогического общения и позицию педагога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Высокий уровень коммуникативной культуры педагогов, эмоциональная устойчивость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Оказание методической поддержки педагогам, внедряющих инновации</a:t>
            </a:r>
          </a:p>
        </p:txBody>
      </p:sp>
    </p:spTree>
    <p:extLst>
      <p:ext uri="{BB962C8B-B14F-4D97-AF65-F5344CB8AC3E}">
        <p14:creationId xmlns:p14="http://schemas.microsoft.com/office/powerpoint/2010/main" val="424762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8372"/>
            <a:ext cx="7272808" cy="1039427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газета </a:t>
            </a:r>
            <a:r>
              <a:rPr lang="ru-RU" sz="3200" dirty="0"/>
              <a:t>«Комсомольская правда» 13.02.2012 г.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i="1" dirty="0" smtClean="0"/>
          </a:p>
          <a:p>
            <a:pPr marL="0" indent="0" algn="ctr">
              <a:buNone/>
            </a:pPr>
            <a:r>
              <a:rPr lang="ru-RU" i="1" dirty="0" smtClean="0"/>
              <a:t>«</a:t>
            </a:r>
            <a:r>
              <a:rPr lang="ru-RU" i="1" dirty="0"/>
              <a:t>Дети не должны быть заложниками социального или культурного статуса своих семей. Если  школы работают в трудных социальных условиях, то они, а не гимназии и лицеи, работающие, как правило, с благополучными детьми, должны получать специальную поддержку - и методическую, и кадровую,  и </a:t>
            </a:r>
            <a:r>
              <a:rPr lang="ru-RU" i="1" dirty="0" smtClean="0"/>
              <a:t>финансовую»</a:t>
            </a:r>
            <a:endParaRPr lang="ru-RU" i="1" dirty="0"/>
          </a:p>
          <a:p>
            <a:pPr marL="0" indent="0" algn="r">
              <a:buNone/>
            </a:pPr>
            <a:r>
              <a:rPr lang="ru-RU" dirty="0"/>
              <a:t>В.В. Путин </a:t>
            </a:r>
          </a:p>
          <a:p>
            <a:pPr marL="114300" indent="0" algn="ctr">
              <a:buNone/>
            </a:pPr>
            <a:endParaRPr lang="ru-RU" sz="2000" dirty="0" smtClean="0"/>
          </a:p>
          <a:p>
            <a:pPr marL="114300" indent="0" algn="ctr">
              <a:buNone/>
            </a:pPr>
            <a:r>
              <a:rPr lang="ru-RU" sz="2000" dirty="0" smtClean="0"/>
              <a:t>(</a:t>
            </a:r>
            <a:r>
              <a:rPr lang="ru-RU" sz="2000" dirty="0"/>
              <a:t>статья «Строительство справедливости. Социальная политика для России</a:t>
            </a:r>
            <a:r>
              <a:rPr lang="ru-RU" sz="2000" dirty="0" smtClean="0"/>
              <a:t>»)</a:t>
            </a:r>
            <a:endParaRPr lang="ru-RU" sz="2000" dirty="0"/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26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7355160" cy="1039427"/>
          </a:xfrm>
        </p:spPr>
        <p:txBody>
          <a:bodyPr>
            <a:normAutofit/>
          </a:bodyPr>
          <a:lstStyle/>
          <a:p>
            <a:r>
              <a:rPr lang="ru-RU" sz="2900" b="1" dirty="0"/>
              <a:t>УСЛОВИЯ, </a:t>
            </a:r>
            <a:r>
              <a:rPr lang="ru-RU" sz="2900" b="1" dirty="0" smtClean="0"/>
              <a:t>ОБЕСПЕЧИВАЮЩИЕ повышение потенциала  ОО</a:t>
            </a:r>
            <a:endParaRPr lang="ru-RU" sz="29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Поддержка со стороны квалифицированных специалистов высшей школы, системы дополнительного профессионального педагогического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Сотрудничество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муниципальной методической службой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Информационная поддержка участия педагогов в различных мероприятиях(конференции, мастер-классы, конкурсы профессионального мастерства) по представлению, обобщению своего опыта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45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/>
              <a:t>повышение потенциала  ОО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997417"/>
              </p:ext>
            </p:extLst>
          </p:nvPr>
        </p:nvGraphicFramePr>
        <p:xfrm>
          <a:off x="395536" y="1484784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511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Благодарим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6600" dirty="0" smtClean="0"/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6600" dirty="0" smtClean="0"/>
              <a:t>  </a:t>
            </a:r>
            <a:r>
              <a:rPr lang="ru-RU" sz="5400" b="1" i="1" cap="all" dirty="0" smtClean="0">
                <a:solidFill>
                  <a:srgbClr val="002060"/>
                </a:solidFill>
                <a:ea typeface="+mj-ea"/>
              </a:rPr>
              <a:t>Желаем успехов!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актуальность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363272" cy="5040560"/>
          </a:xfrm>
        </p:spPr>
        <p:txBody>
          <a:bodyPr>
            <a:noAutofit/>
          </a:bodyPr>
          <a:lstStyle/>
          <a:p>
            <a:r>
              <a:rPr lang="ru-RU" dirty="0"/>
              <a:t>18 июня 2012 года в Общественной палате Российской Федерации состоялись общественные слушания  «Выравнивание шансов детей на качественное образование»</a:t>
            </a:r>
          </a:p>
          <a:p>
            <a:r>
              <a:rPr lang="ru-RU" dirty="0"/>
              <a:t>Распоряжение Правительства  РФ  от 30 декабря 2012 года № 2620-р утверждён План работы («дорожная карта») «Изменения в отраслях социальной сферы, направленные на повышение эффективности образования и науки». Одним из направлений работы является обеспечение равного доступа к качественному образованию, разработка и реализация </a:t>
            </a:r>
            <a:r>
              <a:rPr lang="ru-RU" i="1" dirty="0">
                <a:solidFill>
                  <a:schemeClr val="tx1"/>
                </a:solidFill>
              </a:rPr>
              <a:t>региональных программ </a:t>
            </a:r>
            <a:r>
              <a:rPr lang="ru-RU" dirty="0"/>
              <a:t>поддержки школ, работающих в сложных социальных контекстах.</a:t>
            </a:r>
          </a:p>
        </p:txBody>
      </p:sp>
    </p:spTree>
    <p:extLst>
      <p:ext uri="{BB962C8B-B14F-4D97-AF65-F5344CB8AC3E}">
        <p14:creationId xmlns:p14="http://schemas.microsoft.com/office/powerpoint/2010/main" val="112838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Позитивные тенденции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363272" cy="5040560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/>
              <a:t>НИУ Высшая школа экономики ведёт научные исследования по школам, работающих в сложных социальных контекстах. Их результаты активно обсуждаются в профессиональном сообществе.</a:t>
            </a:r>
          </a:p>
          <a:p>
            <a:pPr lvl="0"/>
            <a:r>
              <a:rPr lang="ru-RU" sz="2000" dirty="0" smtClean="0"/>
              <a:t>Государственная программа РФ «Развитие образования» на 2013-2020 годы включает основное мероприятие 2.2. Развитие общего образования, в рамках которого будет проводиться </a:t>
            </a:r>
            <a:r>
              <a:rPr lang="ru-RU" sz="2000" i="1" dirty="0" smtClean="0"/>
              <a:t>«Поддержка школ с высокой долей обучающихся, находящихся в трудной жизненной ситуации; школ, показывающих низкие образовательные результаты».</a:t>
            </a:r>
          </a:p>
          <a:p>
            <a:pPr lvl="0"/>
            <a:r>
              <a:rPr lang="ru-RU" sz="2000" dirty="0" smtClean="0"/>
              <a:t>Стратегия социально-экономического развития Российской Федерации до 2020 года также говорит о </a:t>
            </a:r>
            <a:r>
              <a:rPr lang="ru-RU" sz="2000" i="1" dirty="0" smtClean="0"/>
              <a:t>«поддержке образовательных учреждений, работающих с наиболее сложными контингентами учащихся, реализующих программы образовательной и социальной интеграции».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2838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Цитата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363272" cy="5040560"/>
          </a:xfrm>
        </p:spPr>
        <p:txBody>
          <a:bodyPr>
            <a:noAutofit/>
          </a:bodyPr>
          <a:lstStyle/>
          <a:p>
            <a:pPr algn="just"/>
            <a:r>
              <a:rPr lang="ru-RU" i="1" dirty="0" smtClean="0"/>
              <a:t>«Сеть школ в сельской местности будет иметь сложную структуру, включающую базовые школы и филиалы, соединенные не только административно, но и системой дистанционного образования. Многие сельские школы станут интегрированными социально-культурными учреждениями и организациями, выполняющими не только функции образования, но и иные социальные функции (культуры и спорта, социального обслуживания и др</a:t>
            </a:r>
            <a:r>
              <a:rPr lang="ru-RU" i="1" dirty="0" smtClean="0"/>
              <a:t>.)»</a:t>
            </a:r>
            <a:endParaRPr lang="ru-RU" i="1" dirty="0" smtClean="0"/>
          </a:p>
          <a:p>
            <a:pPr algn="just">
              <a:buNone/>
            </a:pPr>
            <a:r>
              <a:rPr lang="ru-RU" sz="1800" dirty="0" smtClean="0"/>
              <a:t>   (Государственная программа РФ «Развитие образования» на 2013-2020 годы, утвержденной распоряжением Правительства Российской Федерации от 15 мая 2013 года №702-р)</a:t>
            </a:r>
          </a:p>
          <a:p>
            <a:pPr algn="just"/>
            <a:endParaRPr lang="ru-RU" i="1" dirty="0" smtClean="0"/>
          </a:p>
          <a:p>
            <a:pPr algn="just"/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12838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Поддержка школ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502"/>
              </p:ext>
            </p:extLst>
          </p:nvPr>
        </p:nvGraphicFramePr>
        <p:xfrm>
          <a:off x="457200" y="1752600"/>
          <a:ext cx="8229600" cy="3169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58816"/>
                <a:gridCol w="39707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Федеральный уровень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Региональный и муниципальный уровень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 разрыва в качестве образования между наиболее и наименее успешными школами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ru-RU" sz="2000" b="0" i="0" u="none" strike="noStrike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механизмов реализации потенциала образования как социального лифта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5895" marR="17589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Выравнивание  условий и поддержка в развитии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ru-RU" sz="20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инфраструктуры поддержки школ в разработке и реализации </a:t>
                      </a:r>
                      <a:r>
                        <a:rPr lang="ru-RU" sz="2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 улучшения результатов</a:t>
                      </a:r>
                      <a:r>
                        <a:rPr lang="ru-RU" sz="2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2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lang="ru-RU" sz="2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5085184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>
              <a:spcBef>
                <a:spcPct val="20000"/>
              </a:spcBef>
              <a:buClr>
                <a:srgbClr val="002060"/>
              </a:buClr>
            </a:pPr>
            <a:r>
              <a:rPr lang="ru-RU" sz="2000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(Экспертно-аналитические материалы  по итогам круглого стола</a:t>
            </a:r>
          </a:p>
          <a:p>
            <a:pPr indent="-228600">
              <a:spcBef>
                <a:spcPct val="20000"/>
              </a:spcBef>
              <a:buClr>
                <a:srgbClr val="002060"/>
              </a:buClr>
            </a:pPr>
            <a:r>
              <a:rPr lang="ru-RU" sz="2000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«Снижение разрыва между образовательными организациями с лучшими и худшими результатами деятельности</a:t>
            </a:r>
            <a:r>
              <a:rPr lang="ru-RU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»)</a:t>
            </a:r>
          </a:p>
        </p:txBody>
      </p:sp>
    </p:spTree>
    <p:extLst>
      <p:ext uri="{BB962C8B-B14F-4D97-AF65-F5344CB8AC3E}">
        <p14:creationId xmlns:p14="http://schemas.microsoft.com/office/powerpoint/2010/main" val="266970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Эффективная школа</a:t>
            </a:r>
            <a:endParaRPr lang="ru-RU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772816"/>
            <a:ext cx="3786510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 smtClean="0"/>
              <a:t>Под эффективной школой понимается общеобразовательная  организация, которая обеспечивает образовательную успешность и повышает жизненные шансы каждого ученика, независимо от индивидуальных стартовых возможностей и семейного контекста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59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Цель 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363272" cy="482453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200" i="1" dirty="0" smtClean="0"/>
              <a:t>Создание </a:t>
            </a:r>
            <a:r>
              <a:rPr lang="ru-RU" sz="3200" i="1" dirty="0"/>
              <a:t>условий для получения положительной динамики деятельности школ, работающих в сложных социальных контекстах и демонстрирующих низкие образовательные результаты</a:t>
            </a:r>
          </a:p>
          <a:p>
            <a:pPr marL="114300" lvl="0" indent="0" algn="ctr">
              <a:buNone/>
            </a:pP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37112"/>
            <a:ext cx="453650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13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Возможности внутренней и внешней среды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52600"/>
            <a:ext cx="8568952" cy="4373563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«…</a:t>
            </a:r>
            <a:r>
              <a:rPr lang="ru-RU" sz="2800" i="1" dirty="0" smtClean="0">
                <a:solidFill>
                  <a:schemeClr val="tx1"/>
                </a:solidFill>
              </a:rPr>
              <a:t>успешность </a:t>
            </a:r>
            <a:r>
              <a:rPr lang="ru-RU" sz="2800" i="1" dirty="0">
                <a:solidFill>
                  <a:schemeClr val="tx1"/>
                </a:solidFill>
              </a:rPr>
              <a:t>реализации ФГОС начального  и основного общего образования в сельской школе в значительной мере зависит от того, как будут учтены особенности и использованы ресурсы самой школы и социального окружения при организации образовательного </a:t>
            </a:r>
            <a:r>
              <a:rPr lang="ru-RU" sz="2800" i="1" dirty="0" smtClean="0">
                <a:solidFill>
                  <a:schemeClr val="tx1"/>
                </a:solidFill>
              </a:rPr>
              <a:t>процесса»</a:t>
            </a:r>
          </a:p>
          <a:p>
            <a:pPr lvl="0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lvl="0" algn="r">
              <a:buNone/>
            </a:pPr>
            <a:r>
              <a:rPr lang="ru-RU" sz="2600" dirty="0" err="1" smtClean="0">
                <a:solidFill>
                  <a:schemeClr val="tx1"/>
                </a:solidFill>
              </a:rPr>
              <a:t>Байбородова</a:t>
            </a:r>
            <a:r>
              <a:rPr lang="ru-RU" sz="2600" dirty="0" smtClean="0">
                <a:solidFill>
                  <a:schemeClr val="tx1"/>
                </a:solidFill>
              </a:rPr>
              <a:t> Л.В., д.п.н</a:t>
            </a:r>
            <a:r>
              <a:rPr lang="ru-RU" sz="2600" dirty="0">
                <a:solidFill>
                  <a:schemeClr val="tx1"/>
                </a:solidFill>
              </a:rPr>
              <a:t>., </a:t>
            </a:r>
            <a:r>
              <a:rPr lang="ru-RU" sz="2600" dirty="0" smtClean="0">
                <a:solidFill>
                  <a:schemeClr val="tx1"/>
                </a:solidFill>
              </a:rPr>
              <a:t>профессор</a:t>
            </a:r>
          </a:p>
          <a:p>
            <a:pPr lvl="0" algn="r"/>
            <a:endParaRPr lang="ru-RU" sz="2000" dirty="0">
              <a:solidFill>
                <a:schemeClr val="tx1"/>
              </a:solidFill>
            </a:endParaRPr>
          </a:p>
          <a:p>
            <a:pPr marL="114300" indent="0"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(Введение </a:t>
            </a:r>
            <a:r>
              <a:rPr lang="ru-RU" sz="2000" dirty="0">
                <a:solidFill>
                  <a:schemeClr val="tx1"/>
                </a:solidFill>
              </a:rPr>
              <a:t>федеральных государственных образовательных стандартов общего образования в сельской школе // Вестник образования. - 2011. - №17. с. </a:t>
            </a:r>
            <a:r>
              <a:rPr lang="ru-RU" sz="2000" dirty="0" smtClean="0">
                <a:solidFill>
                  <a:schemeClr val="tx1"/>
                </a:solidFill>
              </a:rPr>
              <a:t>5-8)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Аптека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Аптека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962</Words>
  <Application>Microsoft Office PowerPoint</Application>
  <PresentationFormat>Экран (4:3)</PresentationFormat>
  <Paragraphs>178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Аптека</vt:lpstr>
      <vt:lpstr>3_Аптека</vt:lpstr>
      <vt:lpstr>4_Аптека</vt:lpstr>
      <vt:lpstr> Круглый стол   «Развитие образовательной организации, работающей в сложных социальных условиях»  </vt:lpstr>
      <vt:lpstr> газета «Комсомольская правда» 13.02.2012 г. </vt:lpstr>
      <vt:lpstr>актуальность</vt:lpstr>
      <vt:lpstr>Позитивные тенденции</vt:lpstr>
      <vt:lpstr>Цитата</vt:lpstr>
      <vt:lpstr>Поддержка школ</vt:lpstr>
      <vt:lpstr>Эффективная школа</vt:lpstr>
      <vt:lpstr>Цель </vt:lpstr>
      <vt:lpstr>Возможности внутренней и внешней среды</vt:lpstr>
      <vt:lpstr>Анализ состояния внутренних ресурсов школы</vt:lpstr>
      <vt:lpstr>Анализ состояния внутренних ресурсов школы</vt:lpstr>
      <vt:lpstr>Анализ состояния внутренних ресурсов школы</vt:lpstr>
      <vt:lpstr>Анализ состояния внутренних ресурсов школы</vt:lpstr>
      <vt:lpstr>Анализ состояния внутренних ресурсов школы</vt:lpstr>
      <vt:lpstr>Анализ состояния внутренних ресурсов школы</vt:lpstr>
      <vt:lpstr>Ключевой ресурс</vt:lpstr>
      <vt:lpstr>Внешние ресурсы</vt:lpstr>
      <vt:lpstr>Разработка программ улучшения результатов</vt:lpstr>
      <vt:lpstr>УСЛОВИЯ, ОБЕСПЕЧИВАЮЩИЕ повышение потенциала  ОО</vt:lpstr>
      <vt:lpstr>УСЛОВИЯ, ОБЕСПЕЧИВАЮЩИЕ повышение потенциала  ОО</vt:lpstr>
      <vt:lpstr>повышение потенциала  ОО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ПРОФЕССИОНАЛЬНЫЙ СТАНДАРТ ПЕДАГОГА: общие положения</dc:title>
  <dc:creator>Боброва</dc:creator>
  <cp:lastModifiedBy>Лектор</cp:lastModifiedBy>
  <cp:revision>108</cp:revision>
  <dcterms:modified xsi:type="dcterms:W3CDTF">2016-05-12T07:30:27Z</dcterms:modified>
</cp:coreProperties>
</file>