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76" r:id="rId4"/>
    <p:sldId id="279" r:id="rId5"/>
    <p:sldId id="280" r:id="rId6"/>
    <p:sldId id="282" r:id="rId7"/>
    <p:sldId id="277" r:id="rId8"/>
    <p:sldId id="281" r:id="rId9"/>
    <p:sldId id="278" r:id="rId10"/>
    <p:sldId id="273" r:id="rId11"/>
  </p:sldIdLst>
  <p:sldSz cx="12192000" cy="6858000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7C71D-E989-46D3-AC82-E7EA134EF50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3D45F-F443-4F21-A461-ED5E38A5E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50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2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1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9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2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3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3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6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4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7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4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26B2-B088-40D3-93B0-AA87A305CFCA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37D8-4863-404D-873C-F49345439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5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du.smolinvest.ru/deiatelnost/odarennye-deti/vserossijskaya-olimpiada-shkolnik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9160" y="1647645"/>
            <a:ext cx="10259685" cy="248101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О предоставлении отчетной информации по итогам проведения  школьного</a:t>
            </a:r>
            <a:r>
              <a:rPr lang="ru-RU" sz="4400" b="1" dirty="0"/>
              <a:t> </a:t>
            </a:r>
            <a:r>
              <a:rPr lang="ru-RU" sz="4400" b="1" dirty="0" smtClean="0"/>
              <a:t>и</a:t>
            </a:r>
            <a:r>
              <a:rPr lang="ru-RU" sz="4400" b="1" dirty="0" smtClean="0"/>
              <a:t> </a:t>
            </a:r>
            <a:r>
              <a:rPr lang="ru-RU" sz="4400" b="1" dirty="0"/>
              <a:t>муниципального </a:t>
            </a:r>
            <a:r>
              <a:rPr lang="ru-RU" sz="4400" b="1" dirty="0" smtClean="0"/>
              <a:t>этапов </a:t>
            </a:r>
            <a:r>
              <a:rPr lang="ru-RU" sz="4400" b="1" dirty="0" err="1" smtClean="0"/>
              <a:t>ВсОШ</a:t>
            </a:r>
            <a:r>
              <a:rPr lang="ru-RU" sz="4400" b="1" dirty="0" smtClean="0"/>
              <a:t>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в </a:t>
            </a:r>
            <a:r>
              <a:rPr lang="ru-RU" sz="4400" b="1" dirty="0"/>
              <a:t>2018/2019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2218" y="4347713"/>
            <a:ext cx="6285781" cy="17986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Презентацию подготовил</a:t>
            </a:r>
          </a:p>
          <a:p>
            <a:pPr algn="l"/>
            <a:r>
              <a:rPr lang="ru-RU" dirty="0"/>
              <a:t>в</a:t>
            </a:r>
            <a:r>
              <a:rPr lang="ru-RU" dirty="0" smtClean="0"/>
              <a:t>едущий </a:t>
            </a:r>
            <a:r>
              <a:rPr lang="ru-RU" dirty="0" smtClean="0"/>
              <a:t>специалист отдела дошкольного и общего образования Департамента Смоленской области по образованию и науке</a:t>
            </a:r>
          </a:p>
          <a:p>
            <a:pPr algn="l"/>
            <a:r>
              <a:rPr lang="ru-RU" b="1" dirty="0" smtClean="0"/>
              <a:t>Котельников Александр Владимирович 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0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6963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9132" y="365125"/>
            <a:ext cx="8108830" cy="1049607"/>
          </a:xfrm>
        </p:spPr>
        <p:txBody>
          <a:bodyPr/>
          <a:lstStyle/>
          <a:p>
            <a:pPr algn="ctr"/>
            <a:r>
              <a:rPr lang="ru-RU" b="1" dirty="0" smtClean="0"/>
              <a:t>Школьный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8307"/>
          </a:xfrm>
        </p:spPr>
        <p:txBody>
          <a:bodyPr>
            <a:normAutofit/>
          </a:bodyPr>
          <a:lstStyle/>
          <a:p>
            <a:r>
              <a:rPr lang="ru-RU" dirty="0" smtClean="0"/>
              <a:t>На основании Порядка проведения всероссийской олимпиады школьников, утвержденного приказом Министерства образования и науки Российской Федерации от 18.11.2013 №1252 (далее – Порядок</a:t>
            </a:r>
            <a:r>
              <a:rPr lang="ru-RU" dirty="0"/>
              <a:t>) и  </a:t>
            </a:r>
            <a:r>
              <a:rPr lang="ru-RU" dirty="0" smtClean="0"/>
              <a:t>методических рекомендаций </a:t>
            </a:r>
            <a:r>
              <a:rPr lang="ru-RU" dirty="0"/>
              <a:t>по проведению школьного и муниципального этапов </a:t>
            </a:r>
            <a:r>
              <a:rPr lang="ru-RU" dirty="0" smtClean="0"/>
              <a:t>ВсОШ рекомендуем проводить школьный этап ВсОШ </a:t>
            </a:r>
            <a:r>
              <a:rPr lang="ru-RU" b="1" dirty="0" smtClean="0"/>
              <a:t>для 4-х классов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Организатор муниципального этапа олимпиады:</a:t>
            </a:r>
          </a:p>
          <a:p>
            <a:r>
              <a:rPr lang="ru-RU" b="1" dirty="0" smtClean="0"/>
              <a:t>награждает </a:t>
            </a:r>
            <a:r>
              <a:rPr lang="ru-RU" b="1" dirty="0"/>
              <a:t>победителей и призеров муниципального этапа олимпиады </a:t>
            </a:r>
            <a:r>
              <a:rPr lang="ru-RU" b="1" u="sng" dirty="0"/>
              <a:t>поощрительными грамотами.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58196" y="365125"/>
            <a:ext cx="8108830" cy="1049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Муниципальный этап</a:t>
            </a:r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38200" y="1509623"/>
            <a:ext cx="10515600" cy="4667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На </a:t>
            </a:r>
            <a:r>
              <a:rPr lang="ru-RU" b="1" dirty="0" smtClean="0"/>
              <a:t>странице </a:t>
            </a:r>
            <a:r>
              <a:rPr lang="ru-RU" b="1" dirty="0"/>
              <a:t>сайта ВсОШ </a:t>
            </a:r>
            <a:r>
              <a:rPr lang="ru-RU" b="1" dirty="0" smtClean="0"/>
              <a:t>МО Смоленской области должна </a:t>
            </a:r>
            <a:r>
              <a:rPr lang="ru-RU" b="1" dirty="0"/>
              <a:t>быть предоставлена информация:</a:t>
            </a:r>
          </a:p>
          <a:p>
            <a:r>
              <a:rPr lang="ru-RU" dirty="0"/>
              <a:t>об этапах ВсОШ, календаре проведения школьного и муниципального этапов и местах их проведения по каждому общеобразовательному предмету;</a:t>
            </a:r>
          </a:p>
          <a:p>
            <a:r>
              <a:rPr lang="ru-RU" dirty="0" smtClean="0"/>
              <a:t>о </a:t>
            </a:r>
            <a:r>
              <a:rPr lang="ru-RU" dirty="0"/>
              <a:t>порядке регистрации в школьном </a:t>
            </a:r>
            <a:r>
              <a:rPr lang="ru-RU" dirty="0" smtClean="0"/>
              <a:t>и муниципальном этапах </a:t>
            </a:r>
            <a:r>
              <a:rPr lang="ru-RU" dirty="0"/>
              <a:t>ВсОШ в МО Смоленской </a:t>
            </a:r>
            <a:r>
              <a:rPr lang="ru-RU" dirty="0" smtClean="0"/>
              <a:t>области;</a:t>
            </a:r>
          </a:p>
          <a:p>
            <a:r>
              <a:rPr lang="ru-RU" dirty="0"/>
              <a:t>с</a:t>
            </a:r>
            <a:r>
              <a:rPr lang="ru-RU" dirty="0" smtClean="0"/>
              <a:t>сылка на сайт ВсОШ Департамента </a:t>
            </a:r>
            <a:r>
              <a:rPr lang="en-US" dirty="0">
                <a:hlinkClick r:id="rId2"/>
              </a:rPr>
              <a:t>http://edu.smolinvest.ru/deiatelnost/odarennye-deti/vserossijskaya-olimpiada-shkolnikov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Линия обратной связи: контактные данные лиц, ответственных за проведение ВсОШ в МО Смоленской области</a:t>
            </a:r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58196" y="365125"/>
            <a:ext cx="8108830" cy="1049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Требования к сайтам олимпиады в муниципальных образованиях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0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38200" y="1509623"/>
            <a:ext cx="10515600" cy="466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На </a:t>
            </a:r>
            <a:r>
              <a:rPr lang="ru-RU" b="1" dirty="0" smtClean="0"/>
              <a:t>странице </a:t>
            </a:r>
            <a:r>
              <a:rPr lang="ru-RU" b="1" dirty="0"/>
              <a:t>сайта ВсОШ </a:t>
            </a:r>
            <a:r>
              <a:rPr lang="ru-RU" b="1" dirty="0" smtClean="0"/>
              <a:t>МО Смоленской области должна </a:t>
            </a:r>
            <a:r>
              <a:rPr lang="ru-RU" b="1" dirty="0"/>
              <a:t>быть предоставлена информация:</a:t>
            </a:r>
          </a:p>
          <a:p>
            <a:r>
              <a:rPr lang="ru-RU" dirty="0" smtClean="0"/>
              <a:t>Материалы олимпиадных заданий (</a:t>
            </a:r>
            <a:r>
              <a:rPr lang="ru-RU" dirty="0"/>
              <a:t>с ключами</a:t>
            </a:r>
            <a:r>
              <a:rPr lang="ru-RU" dirty="0" smtClean="0"/>
              <a:t>) </a:t>
            </a:r>
            <a:r>
              <a:rPr lang="ru-RU" dirty="0"/>
              <a:t>для школьного </a:t>
            </a:r>
            <a:r>
              <a:rPr lang="ru-RU" dirty="0" smtClean="0"/>
              <a:t>этапа </a:t>
            </a:r>
            <a:r>
              <a:rPr lang="ru-RU" dirty="0"/>
              <a:t>по каждому общеобразовательному предмету для каждой возрастной группы участников по итогам проведения </a:t>
            </a:r>
            <a:r>
              <a:rPr lang="ru-RU" dirty="0" smtClean="0"/>
              <a:t>этапов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На сайте каждой образовательной организации в субъекте Российской Федерации в главном меню требуется обеспечить наличие пункта «ВсОШ», который обеспечивает ссылку на </a:t>
            </a:r>
            <a:r>
              <a:rPr lang="ru-RU" b="1" dirty="0" smtClean="0"/>
              <a:t>муниципальный и региональный </a:t>
            </a:r>
            <a:r>
              <a:rPr lang="ru-RU" b="1" dirty="0"/>
              <a:t>сайт ВсОШ.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58196" y="365125"/>
            <a:ext cx="8108830" cy="1049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Требования к сайтам олимпиады в муниципальных образованиях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38200" y="1509623"/>
            <a:ext cx="10515600" cy="466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Желательно освещать проведение школьного и муниципального этапов ВсОШ в муниципальных СМИ, на сайтах образовательных организаций, ОМСУ.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Важные </a:t>
            </a:r>
            <a:r>
              <a:rPr lang="ru-RU" b="1" dirty="0" err="1" smtClean="0"/>
              <a:t>инфоповоды</a:t>
            </a:r>
            <a:r>
              <a:rPr lang="ru-RU" b="1" dirty="0" smtClean="0"/>
              <a:t>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Старт школьного и муниципального этапов олимпиады (фото).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Награждение победителей и призеров муниципального этапа олимпиады </a:t>
            </a:r>
            <a:r>
              <a:rPr lang="ru-RU" b="1" dirty="0"/>
              <a:t>(фото)</a:t>
            </a:r>
            <a:r>
              <a:rPr lang="ru-RU" b="1" dirty="0" smtClean="0"/>
              <a:t>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58196" y="365125"/>
            <a:ext cx="8108830" cy="1049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Работа со СМИ во время проведения ВсОШ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5615" y="365125"/>
            <a:ext cx="7953556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Замечания, выявленные при работе </a:t>
            </a:r>
            <a:r>
              <a:rPr lang="ru-RU" b="1" dirty="0" smtClean="0"/>
              <a:t>с результатами муниципального этапа ВсОШ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56" y="2847021"/>
            <a:ext cx="10515600" cy="472181"/>
          </a:xfrm>
        </p:spPr>
      </p:pic>
      <p:sp>
        <p:nvSpPr>
          <p:cNvPr id="6" name="TextBox 5"/>
          <p:cNvSpPr txBox="1"/>
          <p:nvPr/>
        </p:nvSpPr>
        <p:spPr>
          <a:xfrm>
            <a:off x="726056" y="1923691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Неверно указан класс. </a:t>
            </a:r>
          </a:p>
          <a:p>
            <a:r>
              <a:rPr lang="ru-RU" i="1" dirty="0" smtClean="0"/>
              <a:t>Примечание: если учащийся 7 класса выполняет задания, предназначенные для 9 класса – в программу его необходимо вносить как учащегося 9 класса. В графу примечание ставим «учащийся 7 класса».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6056" y="3308686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Неверно указано отчество.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56" y="3770351"/>
            <a:ext cx="6502880" cy="6960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057" y="4823856"/>
            <a:ext cx="10627744" cy="5031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6056" y="440124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 Неверно указана образовательная организация.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3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826" y="2271711"/>
            <a:ext cx="10515600" cy="71279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225615" y="365125"/>
            <a:ext cx="79535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Грубые ошибки, выявленные при работе с результатами муниципального этапа ВсОШ</a:t>
            </a:r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46827" y="1871147"/>
            <a:ext cx="7929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Выставлен балл, превышающий максимально возможный (!)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10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9350" y="365125"/>
            <a:ext cx="7975480" cy="1532686"/>
          </a:xfrm>
        </p:spPr>
        <p:txBody>
          <a:bodyPr>
            <a:normAutofit/>
          </a:bodyPr>
          <a:lstStyle/>
          <a:p>
            <a:r>
              <a:rPr lang="ru-RU" b="1" dirty="0" smtClean="0"/>
              <a:t>Важные даты ВсОШ в 2018/19 уч. году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9351"/>
            <a:ext cx="10515600" cy="4037612"/>
          </a:xfrm>
        </p:spPr>
        <p:txBody>
          <a:bodyPr/>
          <a:lstStyle/>
          <a:p>
            <a:r>
              <a:rPr lang="ru-RU" dirty="0" smtClean="0"/>
              <a:t>Предоставить актуальную информацию о координаторах и сайтах ВсОШ в МО </a:t>
            </a:r>
            <a:r>
              <a:rPr lang="ru-RU" b="1" dirty="0" smtClean="0"/>
              <a:t>до 24.09.2018 </a:t>
            </a:r>
            <a:r>
              <a:rPr lang="ru-RU" i="1" dirty="0" smtClean="0"/>
              <a:t>(письмо Департамента от 18.09.2018 № 8225) . </a:t>
            </a:r>
          </a:p>
          <a:p>
            <a:r>
              <a:rPr lang="ru-RU" dirty="0" smtClean="0"/>
              <a:t>Школьный этап должен завершиться </a:t>
            </a:r>
            <a:r>
              <a:rPr lang="ru-RU" b="1" dirty="0" smtClean="0"/>
              <a:t>до 26.10.2018.</a:t>
            </a:r>
          </a:p>
          <a:p>
            <a:r>
              <a:rPr lang="ru-RU" dirty="0" smtClean="0"/>
              <a:t>Сроки муниципального этапа: </a:t>
            </a:r>
            <a:r>
              <a:rPr lang="ru-RU" b="1" dirty="0" smtClean="0"/>
              <a:t>с 02.11.2018 до 15.12.2018.</a:t>
            </a:r>
          </a:p>
          <a:p>
            <a:r>
              <a:rPr lang="ru-RU" dirty="0" smtClean="0"/>
              <a:t>Предоставить организатору регионального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 данные </a:t>
            </a:r>
            <a:r>
              <a:rPr lang="ru-RU" dirty="0"/>
              <a:t>об участниках </a:t>
            </a:r>
            <a:r>
              <a:rPr lang="ru-RU" dirty="0" smtClean="0"/>
              <a:t>муниципального </a:t>
            </a:r>
            <a:r>
              <a:rPr lang="ru-RU" dirty="0"/>
              <a:t>этапа </a:t>
            </a:r>
            <a:r>
              <a:rPr lang="ru-RU" b="1" u="sng" dirty="0" smtClean="0"/>
              <a:t>до 24 декабря 2018 года.</a:t>
            </a:r>
            <a:r>
              <a:rPr lang="ru-RU" b="1" dirty="0" smtClean="0"/>
              <a:t> </a:t>
            </a:r>
            <a:endParaRPr lang="ru-RU" sz="20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107" y="-13"/>
            <a:ext cx="1641894" cy="13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42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433</Words>
  <Application>Microsoft Office PowerPoint</Application>
  <PresentationFormat>Произвольный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предоставлении отчетной информации по итогам проведения  школьного и муниципального этапов ВсОШ  в 2018/2019 учебном году</vt:lpstr>
      <vt:lpstr>Школьный этап</vt:lpstr>
      <vt:lpstr>Презентация PowerPoint</vt:lpstr>
      <vt:lpstr>Презентация PowerPoint</vt:lpstr>
      <vt:lpstr>Презентация PowerPoint</vt:lpstr>
      <vt:lpstr>Презентация PowerPoint</vt:lpstr>
      <vt:lpstr>Замечания, выявленные при работе с результатами муниципального этапа ВсОШ</vt:lpstr>
      <vt:lpstr>Презентация PowerPoint</vt:lpstr>
      <vt:lpstr>Важные даты ВсОШ в 2018/19 уч. году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регионального этапа Всероссийской олимпиады школьников</dc:title>
  <dc:creator>Котельников Александр Владимирович</dc:creator>
  <cp:lastModifiedBy>Пользователь</cp:lastModifiedBy>
  <cp:revision>35</cp:revision>
  <cp:lastPrinted>2018-09-19T07:29:26Z</cp:lastPrinted>
  <dcterms:created xsi:type="dcterms:W3CDTF">2018-02-27T06:07:24Z</dcterms:created>
  <dcterms:modified xsi:type="dcterms:W3CDTF">2018-09-19T11:08:33Z</dcterms:modified>
</cp:coreProperties>
</file>