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68" r:id="rId4"/>
    <p:sldId id="269" r:id="rId5"/>
    <p:sldId id="270" r:id="rId6"/>
    <p:sldId id="273" r:id="rId7"/>
    <p:sldId id="274" r:id="rId8"/>
    <p:sldId id="275" r:id="rId9"/>
    <p:sldId id="276" r:id="rId10"/>
    <p:sldId id="27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292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10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465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675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699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754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09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559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55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116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2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2C141-5E4D-49FD-ACDA-6317C5CFBE76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97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ameo.com/read/00639885813510022368c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lameo.com/read/006398858a98957f8def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56490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Тема: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2171" y="2636912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СИСТЕМА РАБОТЫ ПО ВЫЯВЛЕНИЮ ПОДДЕРЖКЕ И </a:t>
            </a:r>
            <a:r>
              <a:rPr lang="ru-RU" sz="2000" b="1" dirty="0" smtClean="0"/>
              <a:t>РАЗВИТИЮ СПОСОБНОСТЕЙ </a:t>
            </a:r>
            <a:r>
              <a:rPr lang="ru-RU" sz="2000" b="1" dirty="0"/>
              <a:t>И ТАЛАНТОВ</a:t>
            </a:r>
            <a:endParaRPr lang="ru-RU" sz="2000" dirty="0"/>
          </a:p>
          <a:p>
            <a:pPr algn="ctr"/>
            <a:r>
              <a:rPr lang="ru-RU" sz="2000" b="1" dirty="0"/>
              <a:t>У МЛАДШИХ ШКОЛЬНИКОВ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84378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988" y="10734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педагогики и методики начального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7504" y="692696"/>
            <a:ext cx="885698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18. Ходакова Н. П., Зенкина О. Н.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данной статье рассматриваются особенности изучения курса информатики в младшей школе и приводятся примеры конкретных тематических проектов, выполненных учащимися младшей школы самостоятельно (под руководством учителя). Приведены примеры адекватные по содержанию и целям обучения на начальном этапе освоения компьютерных технологий и способствуют развитию интеллектуальных и творческих способностей младших школьников.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//Одаренный ребенок. – 2015. - №4. – С. 30.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19. Федорова Н. Г.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Выявление и развитие детской одаренности через внеурочную деятельность младших школьников в условиях реализации ФГОС.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статье описана цель методической системы: выявление и развитие интеллектуального творческого потенциала младших школьников на основе использования современных педагогических технологий и теоретико-методических подходов.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//Одаренный ребенок. – 2015. - №6. – С. 24.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20. Климова С. 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Программа деятельности педагогического коллектива – «Одаренные дети – будущее России».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Статья посвящена актуальной проблеме - созданию условий для выявления, поддержки, обучения, воспитания и развития индивидуальных задатков одаренных детей в начальной школе, а также в создании условий, способствующих формированию и максимально полной реализации творческих способностей в различных областях науки и искусства.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//Муниципальное образ.: инновации и эксперимент. – 2015. - №3. – С. 39.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239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988" y="10734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педагогики и методики начального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3528" y="1412776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Содержание: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276872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Каталог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изданий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СОИРО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Каталог статей. Раздел «Одаренные дети»</a:t>
            </a:r>
          </a:p>
        </p:txBody>
      </p:sp>
    </p:spTree>
    <p:extLst>
      <p:ext uri="{BB962C8B-B14F-4D97-AF65-F5344CB8AC3E}">
        <p14:creationId xmlns:p14="http://schemas.microsoft.com/office/powerpoint/2010/main" val="1637448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988" y="10734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педагогики и методики начального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7504" y="764704"/>
            <a:ext cx="871296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</a:t>
            </a:r>
            <a:r>
              <a:rPr lang="ru-RU" sz="1600" b="1" dirty="0" smtClean="0"/>
              <a:t>. КАТАЛОГ </a:t>
            </a:r>
            <a:r>
              <a:rPr lang="ru-RU" sz="1600" b="1" dirty="0"/>
              <a:t>ИЗДАНИЙ СОИРО</a:t>
            </a:r>
            <a:endParaRPr lang="ru-RU" sz="1600" dirty="0"/>
          </a:p>
          <a:p>
            <a:pPr algn="just"/>
            <a:r>
              <a:rPr lang="ru-RU" b="1" dirty="0"/>
              <a:t> </a:t>
            </a:r>
            <a:r>
              <a:rPr lang="ru-RU" sz="1200" b="1" dirty="0" smtClean="0"/>
              <a:t>1</a:t>
            </a:r>
            <a:r>
              <a:rPr lang="ru-RU" sz="1200" b="1" dirty="0"/>
              <a:t>. </a:t>
            </a:r>
            <a:r>
              <a:rPr lang="ru-RU" sz="1400" b="1" dirty="0"/>
              <a:t>Привлечение ресурсов государственно-общественных органов управления в работе с одаренными детьми: Методические рекомендации. </a:t>
            </a:r>
            <a:r>
              <a:rPr lang="ru-RU" sz="1400" dirty="0"/>
              <a:t>Год: 2019. Автор-составитель: </a:t>
            </a:r>
            <a:r>
              <a:rPr lang="ru-RU" sz="1400" dirty="0" err="1"/>
              <a:t>Марчевская</a:t>
            </a:r>
            <a:r>
              <a:rPr lang="ru-RU" sz="1400" dirty="0"/>
              <a:t> Т.Н., доцент кафедры социализации и воспитания детей и молодежи. ГАУ ДПО СОИРО. Доступ к ресурсу: </a:t>
            </a:r>
            <a:r>
              <a:rPr lang="ru-RU" sz="1400" u="sng" dirty="0">
                <a:hlinkClick r:id="rId3"/>
              </a:rPr>
              <a:t>https://</a:t>
            </a:r>
            <a:r>
              <a:rPr lang="ru-RU" sz="1400" u="sng" dirty="0" smtClean="0">
                <a:hlinkClick r:id="rId3"/>
              </a:rPr>
              <a:t>www.calameo.com/read/00639885813510022368c</a:t>
            </a:r>
            <a:r>
              <a:rPr lang="ru-RU" sz="1200" dirty="0"/>
              <a:t> 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В сборнике рассмотрен опыт привлечения ресурсов государственно-общественного управления к работе с одаренными детьми образовательного центра «Сириус». представлены методические рекомендации по привлечению ресурсов государственно-общественного управления в работе с одаренными детьми.</a:t>
            </a:r>
            <a:endParaRPr lang="ru-RU" sz="1400" dirty="0"/>
          </a:p>
          <a:p>
            <a:pPr algn="just"/>
            <a:r>
              <a:rPr lang="ru-RU" sz="1400" i="1" dirty="0"/>
              <a:t>Материалы сборника могут быть полезны для руководителей образовательных организаций, специалистов органов местного самоуправления, осуществляющих управление в сфере образования и курирующих работу с одаренными </a:t>
            </a:r>
            <a:r>
              <a:rPr lang="ru-RU" sz="1400" i="1" dirty="0" smtClean="0"/>
              <a:t>детьми</a:t>
            </a:r>
            <a:r>
              <a:rPr lang="ru-RU" sz="1400" b="1" dirty="0" smtClean="0"/>
              <a:t>.</a:t>
            </a:r>
            <a:endParaRPr lang="ru-RU" sz="800" b="1" dirty="0" smtClean="0"/>
          </a:p>
          <a:p>
            <a:pPr algn="just"/>
            <a:endParaRPr lang="en-US" sz="1400" b="1" dirty="0" smtClean="0"/>
          </a:p>
          <a:p>
            <a:pPr algn="just"/>
            <a:r>
              <a:rPr lang="ru-RU" sz="1400" b="1" dirty="0" smtClean="0"/>
              <a:t>2</a:t>
            </a:r>
            <a:r>
              <a:rPr lang="ru-RU" sz="1400" b="1" dirty="0"/>
              <a:t>. Методическое пособие (часть 1) «Программно-методическое обеспечение работы с одаренными детьми (из опыта работы региональной инновационной площадки «Проектирование индивидуальной образовательной траектории обучающихся как фактор развития их одаренности»)</a:t>
            </a:r>
            <a:r>
              <a:rPr lang="ru-RU" sz="1400" dirty="0"/>
              <a:t>». Год издания: 2017. Автор (авторы): </a:t>
            </a:r>
            <a:r>
              <a:rPr lang="ru-RU" sz="1400" dirty="0" err="1"/>
              <a:t>Нетребенко</a:t>
            </a:r>
            <a:r>
              <a:rPr lang="ru-RU" sz="1400" dirty="0"/>
              <a:t> Л.В., Жукова Н.Ю. Доступ к ресурсу</a:t>
            </a:r>
            <a:r>
              <a:rPr lang="ru-RU" sz="1400" dirty="0" smtClean="0"/>
              <a:t>: </a:t>
            </a:r>
            <a:r>
              <a:rPr lang="ru-RU" sz="1400" u="sng" dirty="0" smtClean="0">
                <a:hlinkClick r:id="rId4"/>
              </a:rPr>
              <a:t>https</a:t>
            </a:r>
            <a:r>
              <a:rPr lang="ru-RU" sz="1400" u="sng" dirty="0">
                <a:hlinkClick r:id="rId4"/>
              </a:rPr>
              <a:t>://www.calameo.com/read/006398858a98957f8defe</a:t>
            </a:r>
            <a:endParaRPr lang="ru-RU" sz="1400" dirty="0"/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Методическое пособие содержит программы, разработанные в рамках региональной инновационной площадки «Проектирование индивидуальной образовательной траектории обучающихся как фактор развития их одаренности». Настоящие программы разработаны в соответствии с ФГОС. Данные программы были представлены на Всероссийские и региональные конкурсы и стали победителями в разных номинациях.</a:t>
            </a:r>
            <a:endParaRPr lang="ru-RU" sz="1400" dirty="0"/>
          </a:p>
          <a:p>
            <a:pPr algn="just"/>
            <a:r>
              <a:rPr lang="ru-RU" sz="1400" i="1" dirty="0"/>
              <a:t>Предлагается также дополнительная профессиональная программа повышения квалификации педагогов, работающих с одаренными детьми. Издание адресовано руководителям, педагогам, работающим с одаренными обучающимися, преподавателями высшего и профессионального образования педагогам, психологам.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80417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988" y="10734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педагогики и методики начального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7504" y="692696"/>
            <a:ext cx="892899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/>
              <a:t>II</a:t>
            </a:r>
            <a:r>
              <a:rPr lang="ru-RU" sz="1600" b="1" dirty="0" smtClean="0"/>
              <a:t>. КАТАЛОГ СТАТЕЙ. РАЗДЕЛ </a:t>
            </a:r>
            <a:r>
              <a:rPr lang="ru-RU" sz="1600" b="1" dirty="0"/>
              <a:t>«ОДАРЕННЫЕ ДЕТИ</a:t>
            </a:r>
            <a:r>
              <a:rPr lang="ru-RU" sz="1600" b="1" dirty="0" smtClean="0"/>
              <a:t>»</a:t>
            </a:r>
            <a:endParaRPr lang="ru-RU" sz="800" b="1" dirty="0" smtClean="0"/>
          </a:p>
          <a:p>
            <a:pPr algn="just"/>
            <a:endParaRPr lang="ru-RU" dirty="0"/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1. Гребнева В. 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Современные проблемы выявления и развития одаренности младших школьников.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статье рассматриваются основные модели одаренности, проблемы выявления и развития данного аспекта психики у младших школьников с учетом их особенностей на современном этапе развития образования. Обосновываются причины утраты способностей ребенка на разных этапах взросления. Предлагаются авторские методики выявления и развития одаренности.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//Начальная школа. – 2019. - №6. – С. 9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2. Губанова А. В., Савина Н. 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Развитие творческих способностей обучающихся в современной начальной школе.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статье раскрываются вопросы развития творческих способностей современных младших школьников. Показана одаренность как социальное и психическое явление, актуализирована проблема развития творческой одаренности обучающихся массовой школы. Представлены результаты апробации комплекса заданий, направленных на развитие уровня нестандартного, творческого мышления и творческого воображения младших школьников.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//Начальная школа. – 2018. - №9. – С. 10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Антонова М. Г.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Научное общество младших школьников – форма работы с одаренными детьми.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статье описаны цели, задачи, направления работы с одаренными детьми научного общества. На примере деятельности научного общества ГНОМ гимназии № 2 г. Вологды.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//Начальная школа. – 2018. - №4. – С. 21.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2247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988" y="10734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педагогики и методики начального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51520" y="764704"/>
            <a:ext cx="87129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4. Сахарова И. 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Проектно-исследовательская деятельность как средство развития детской одаренности.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Автор статьи, учитель начальных классов, делится опытом организации проектно-исследовательской деятельности в работе с одаренными учениками. Представлены формы  и методы организации проектно-исследовательской деятельности одаренных детей.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//Начальная школа. – 2018. - №12. – С. 49.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5. Гофман О.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Психолого-педагогическая поддержка развития возрастных способностей и одаренности младших школьников.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статье представлен опыт гимназии с разными направлениями работы, формами и методами работы с одаренными и способными детьми. Представлено обобщение и диссеминация педагогического опыта по этому направлению.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//Учитель. – 2017. - №3. – С. 56.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6. Батурина В. 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Выявление и развитие способностей у одаренных детей в начальной школе.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статье дана оценка уровня сформированности характеристик, имеющихся у одаренных детей, оценка степени развития у ребенка видов одаренности. Также представлены методы и формы работы с одаренными детьми.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//Одаренный ребенок. – 2016. - №6. – С. 60.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45695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988" y="10734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педагогики и методики начального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9512" y="764704"/>
            <a:ext cx="878497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7. Плотникова Н. Н.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Организация образовательной деятельности одаренных и высокомотивированных детей на уроках английского языка в начальной школе.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статье описывается работа по выявлению, сопровождению и развитию способностей и талантов одаренных и высокомотивированных детей, а также условия для реализации и развития способностей данной категории учащихся. Организация образовательной деятельности, которая способствует развитию личности ученика. Использование образовательных технологий применяемых в работе с талантливыми школьниками. Создание условий для выявления и развития одаренных учащихся начальной школы в предметной области «английский язык».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//Одаренный ребенок. – 2016. - №6. – С. 124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Прокофьев 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Создание системы работы с одаренными детьми в начальной школе.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статье представлены цель, задачи, этапы стратегические направления деятельности, комплекс методов и форм работы программы развития образования «реализация мер популяризации среди детей и молодежи научно-образовательной и творческой деятельности, выявление талантливой молодежи».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//Учитель. – 2016. - №2. – С. 9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Сырина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С. 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Выявление и поддержка одаренных учащихся.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Статья посвящена системе мер по выявлению и поддержке одаренных детей. учащихся начальной школы. Предлагаемые автором подходы рассматриваются в контексте государственных инициатив по вопросу развития детской одаренности.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//Управление начальной школой. – 2016. - №4. – С. 32.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163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988" y="10734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педагогики и методики начального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9512" y="692696"/>
            <a:ext cx="885698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Маркелова С. Н.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Технология внедрения индивидуального образовательного маршрута одаренного ребенка в начальной школе.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статье описан опыт использования технологии индивидуального образовательного маршрута: ключевые идеи опыта, Положение об ИОМ обучающегося (одаренных детей) и т. д.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//Одаренный ребенок. – 2016. - №1. – С. 70.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11. Иванова Л. М.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Развитие интеллектуально-творческого потенциала младших школьников через исследовательскую деятельность.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статье представлена работа по исследовательской деятельности в образовательном процессе в начальной школе: цели и задачи, формирование исследовательской деятельности, условия формирования, структура, основные направления, этапы и результаты.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//Одаренный ребенок. – 2016. - №1. – С. 104.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12. Токарь И. 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Одаренный ребенок и школьные проблемы.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статье изложены причины возникновения школьных трудностей. Основные направления педагогической работы по их преодолению.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//Начальная школа. – 2016. - №1. – С. 21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13. Кондратьева Н. Д.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Развитие творческой одаренности через научно-исследовательскую деятельность. Начальная школа.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статье описаны основные условия развития творческой одаренности школьников: самодостаточное проявление, гуманистические принципы,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проблемность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, диалогичность, индивидуализация.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//Одаренный ребенок. – 2015. - №6. – С. 43.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122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988" y="10734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педагогики и методики начального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7504" y="692696"/>
            <a:ext cx="88569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Бесова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И Ю.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Методическая разработка по теме «Психолого-педагогическое сопровождение одаренных детей в рамках реализации ФГОС».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статье представлена методическая разработка с пояснительной запиской, задачами, предполагаемыми результатами, примерной структурой занятий.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//Завуч начальной школы. – 2015. - №1. – С. 55.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15. Федорова Н. 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«Мы видим в вас непосредственных участников строительства будущего…» (выступление Президента РФ В. В. Путина на встрече с воспитанниками образовательного центра «Сириус»).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статье обсуждаются основные положения выступления Президента Российской Федерации В.В. Путина на встрече с воспитанниками и педагогами образовательного Центра для одаренных детей «Сириус» в День знаний. Раскрываются перспективы и направления совершенствования образования в нашей стране, какими их представляет Президент РФ: развитие науки, культуры, литературы, русского языка, воспитание уважения к истории России, проявление особого внимания к образованию детей талантливых, одаренных, с яркой творческой индивидуальностью.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//Начальное образование. – 2015. - №6. – С. 11.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510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988" y="10734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педагогики и методики начального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9512" y="764704"/>
            <a:ext cx="878497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16. Заболоцкая А. 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Организация процесса преподавания и обучения одаренных детей начальной школы через реализацию подхода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LessonStudy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Качественное образование подрастающего поколения является одним из важнейших факторов экономического и социального развития страны и обеспечивает его конкурентоспособность в современном мире. В век научно-технического прогресса объем информации бесконечно увеличивается. Поэтому учителя школ для одаренных детей должны находить наиболее оптимальные способы организации учебно-воспитательного процесса, когда учащиеся не просто получают хорошие теоретические знания, а умеют самостоятельно их добывать и использовать в повседневной жизни. Современный учитель должен сегодня обладать высоким уровнем профессионально-педагогической компетентности, способностями глубокого аналитического, творческого и созидательно-конструктивного характера мышления. От личности учителя, от его умений и навыков, от его убеждений зависит качество образовательного процесса, умение так построить этот процесс, чтобы каждый ученик мог раскрыть и реализовать свои потенциальные способности, достичь успешности в реальной взрослой жизни.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//Одаренный ребенок. – 2015. - №3. – С. 108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Гусарова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Е. 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Программа «Интеллект» по работе с обучающимися, имеющими высокую познавательную мотивацию.</a:t>
            </a: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В статье представлено описание программы «ИНТЕЛЛЕКТ» по работе с обучающимися начальной школы, имеющими высокую познавательную мотивацию с пояснительной запиской, понятием одаренности, В статье описана актуальность данной программы. Что бывает при  благоприятном варианте развития познавательной потребности; какие действия были предприняты педагогическим коллективом при проблемах работы со способными детьми; представлены направления реализации программы; методологическая основа, формы работы с талантливыми учащимися; принципы педагогической  деятельности в работе с талантливыми детьми; общая стратегия решения проблемы; какое образование и специальность должны иметь участники реализации проекта, а также ожидаемые результаты, система контроля исполнения программы; создание банка данных одаренных детей начальной школы. Описана система работы учителей начальных классов с одаренными обучающимися в урочной деятельности с целью, методами и формами, а также работа со способными учащимися во внеурочное время.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//Завуч начальной школы. – 2015. - №8. – С. 64.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3363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1117</Words>
  <Application>Microsoft Office PowerPoint</Application>
  <PresentationFormat>Экран (4:3)</PresentationFormat>
  <Paragraphs>141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бюро</cp:lastModifiedBy>
  <cp:revision>13</cp:revision>
  <dcterms:created xsi:type="dcterms:W3CDTF">2021-02-04T06:22:59Z</dcterms:created>
  <dcterms:modified xsi:type="dcterms:W3CDTF">2021-04-09T11:12:57Z</dcterms:modified>
</cp:coreProperties>
</file>