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4" r:id="rId2"/>
  </p:sldMasterIdLst>
  <p:notesMasterIdLst>
    <p:notesMasterId r:id="rId14"/>
  </p:notesMasterIdLst>
  <p:sldIdLst>
    <p:sldId id="306" r:id="rId3"/>
    <p:sldId id="311" r:id="rId4"/>
    <p:sldId id="314" r:id="rId5"/>
    <p:sldId id="313" r:id="rId6"/>
    <p:sldId id="315" r:id="rId7"/>
    <p:sldId id="316" r:id="rId8"/>
    <p:sldId id="317" r:id="rId9"/>
    <p:sldId id="322" r:id="rId10"/>
    <p:sldId id="318" r:id="rId11"/>
    <p:sldId id="319" r:id="rId12"/>
    <p:sldId id="32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0F5FA"/>
    <a:srgbClr val="663300"/>
    <a:srgbClr val="000000"/>
    <a:srgbClr val="FFCDCD"/>
    <a:srgbClr val="FFE7E7"/>
    <a:srgbClr val="CCECFF"/>
    <a:srgbClr val="B3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250" autoAdjust="0"/>
  </p:normalViewPr>
  <p:slideViewPr>
    <p:cSldViewPr>
      <p:cViewPr>
        <p:scale>
          <a:sx n="100" d="100"/>
          <a:sy n="100" d="100"/>
        </p:scale>
        <p:origin x="-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C911F-5A69-4774-B8AC-EEB37AA3142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00A8EF-4090-435C-A5BE-1A6E695ACCEC}">
      <dgm:prSet phldrT="[Текст]"/>
      <dgm:spPr/>
      <dgm:t>
        <a:bodyPr/>
        <a:lstStyle/>
        <a:p>
          <a:r>
            <a:rPr lang="ru-RU" dirty="0" smtClean="0"/>
            <a:t>Создание школы для одаренных детей «Ступени к Олимпу»</a:t>
          </a:r>
          <a:endParaRPr lang="ru-RU" dirty="0"/>
        </a:p>
      </dgm:t>
    </dgm:pt>
    <dgm:pt modelId="{F060FFEE-3323-49B4-9506-62A5514EB701}" type="parTrans" cxnId="{970471FE-8C50-4632-80C4-142C34ABB73C}">
      <dgm:prSet/>
      <dgm:spPr/>
      <dgm:t>
        <a:bodyPr/>
        <a:lstStyle/>
        <a:p>
          <a:endParaRPr lang="ru-RU"/>
        </a:p>
      </dgm:t>
    </dgm:pt>
    <dgm:pt modelId="{593FD7CA-9C0E-4363-949B-695F58E1A264}" type="sibTrans" cxnId="{970471FE-8C50-4632-80C4-142C34ABB73C}">
      <dgm:prSet/>
      <dgm:spPr/>
      <dgm:t>
        <a:bodyPr/>
        <a:lstStyle/>
        <a:p>
          <a:endParaRPr lang="ru-RU"/>
        </a:p>
      </dgm:t>
    </dgm:pt>
    <dgm:pt modelId="{C5DCB260-3872-4672-A970-EFFFE5FFCCE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Организация сетевого взаимодействия по выявлению и сопровождению одаренных детей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5838EFD-CE28-4840-8BB5-64106FDB4049}" type="parTrans" cxnId="{1C7F0D47-63D1-449D-8F45-17F2D39404B3}">
      <dgm:prSet/>
      <dgm:spPr/>
      <dgm:t>
        <a:bodyPr/>
        <a:lstStyle/>
        <a:p>
          <a:endParaRPr lang="ru-RU"/>
        </a:p>
      </dgm:t>
    </dgm:pt>
    <dgm:pt modelId="{28486D80-6397-413C-9665-F08A9A1D79AA}" type="sibTrans" cxnId="{1C7F0D47-63D1-449D-8F45-17F2D39404B3}">
      <dgm:prSet/>
      <dgm:spPr/>
      <dgm:t>
        <a:bodyPr/>
        <a:lstStyle/>
        <a:p>
          <a:endParaRPr lang="ru-RU"/>
        </a:p>
      </dgm:t>
    </dgm:pt>
    <dgm:pt modelId="{EAEAEE7F-B5F3-4BD0-83AA-89E7541192C9}">
      <dgm:prSet phldrT="[Текст]"/>
      <dgm:spPr/>
      <dgm:t>
        <a:bodyPr/>
        <a:lstStyle/>
        <a:p>
          <a:r>
            <a:rPr lang="ru-RU" dirty="0" smtClean="0"/>
            <a:t>Создание Центра по работе с одаренными детьми  Смоленской области</a:t>
          </a:r>
          <a:endParaRPr lang="ru-RU" dirty="0"/>
        </a:p>
      </dgm:t>
    </dgm:pt>
    <dgm:pt modelId="{11E72868-0DE6-43B6-AE87-E25C988D91DC}" type="parTrans" cxnId="{717F951B-0120-4DD2-B15D-A7646FF13F9E}">
      <dgm:prSet/>
      <dgm:spPr/>
      <dgm:t>
        <a:bodyPr/>
        <a:lstStyle/>
        <a:p>
          <a:endParaRPr lang="ru-RU"/>
        </a:p>
      </dgm:t>
    </dgm:pt>
    <dgm:pt modelId="{F0B2F56B-485E-4469-87B6-DCB67751579C}" type="sibTrans" cxnId="{717F951B-0120-4DD2-B15D-A7646FF13F9E}">
      <dgm:prSet/>
      <dgm:spPr/>
      <dgm:t>
        <a:bodyPr/>
        <a:lstStyle/>
        <a:p>
          <a:endParaRPr lang="ru-RU"/>
        </a:p>
      </dgm:t>
    </dgm:pt>
    <dgm:pt modelId="{268F2C2D-BD01-40EE-ACEA-2990ED949A92}">
      <dgm:prSet/>
      <dgm:spPr/>
      <dgm:t>
        <a:bodyPr/>
        <a:lstStyle/>
        <a:p>
          <a:r>
            <a:rPr lang="ru-RU" smtClean="0"/>
            <a:t>Реализация программ по  робототехнике  </a:t>
          </a:r>
          <a:endParaRPr lang="ru-RU"/>
        </a:p>
      </dgm:t>
    </dgm:pt>
    <dgm:pt modelId="{ADEDD3F3-2050-486C-893F-0030F1BA546A}" type="parTrans" cxnId="{D3E25D2F-DEC0-4142-B3C1-0B885EFC3246}">
      <dgm:prSet/>
      <dgm:spPr/>
      <dgm:t>
        <a:bodyPr/>
        <a:lstStyle/>
        <a:p>
          <a:endParaRPr lang="ru-RU"/>
        </a:p>
      </dgm:t>
    </dgm:pt>
    <dgm:pt modelId="{F7261CA1-579E-43F6-817A-88A8F55F8DB2}" type="sibTrans" cxnId="{D3E25D2F-DEC0-4142-B3C1-0B885EFC3246}">
      <dgm:prSet/>
      <dgm:spPr/>
      <dgm:t>
        <a:bodyPr/>
        <a:lstStyle/>
        <a:p>
          <a:endParaRPr lang="ru-RU"/>
        </a:p>
      </dgm:t>
    </dgm:pt>
    <dgm:pt modelId="{B5883B93-C3EA-4ED0-A176-08ACC9A7CF10}">
      <dgm:prSet/>
      <dgm:spPr/>
      <dgm:t>
        <a:bodyPr/>
        <a:lstStyle/>
        <a:p>
          <a:r>
            <a:rPr lang="ru-RU" dirty="0" smtClean="0"/>
            <a:t>Увеличения количества участников,  победителей и призеров конкурсов разного уровня. </a:t>
          </a:r>
          <a:endParaRPr lang="ru-RU" dirty="0"/>
        </a:p>
      </dgm:t>
    </dgm:pt>
    <dgm:pt modelId="{EA978E3A-15C6-4C2E-B8B1-53EDCC6025BD}" type="parTrans" cxnId="{B9A3C679-308F-4033-9300-F1599F8748A8}">
      <dgm:prSet/>
      <dgm:spPr/>
      <dgm:t>
        <a:bodyPr/>
        <a:lstStyle/>
        <a:p>
          <a:endParaRPr lang="ru-RU"/>
        </a:p>
      </dgm:t>
    </dgm:pt>
    <dgm:pt modelId="{349A7E4A-695E-48C4-B3A4-ABE827B0893F}" type="sibTrans" cxnId="{B9A3C679-308F-4033-9300-F1599F8748A8}">
      <dgm:prSet/>
      <dgm:spPr/>
      <dgm:t>
        <a:bodyPr/>
        <a:lstStyle/>
        <a:p>
          <a:endParaRPr lang="ru-RU"/>
        </a:p>
      </dgm:t>
    </dgm:pt>
    <dgm:pt modelId="{7E2E0418-FE1B-4A98-AA16-B283FA0DF235}">
      <dgm:prSet/>
      <dgm:spPr/>
      <dgm:t>
        <a:bodyPr/>
        <a:lstStyle/>
        <a:p>
          <a:r>
            <a:rPr lang="ru-RU" dirty="0" smtClean="0"/>
            <a:t>Увеличение количества проводимых конкурсных мероприятий </a:t>
          </a:r>
          <a:endParaRPr lang="ru-RU" dirty="0"/>
        </a:p>
      </dgm:t>
    </dgm:pt>
    <dgm:pt modelId="{46234FE2-7431-4FC2-ADCA-F1A1B519ADCC}" type="parTrans" cxnId="{2436FBF5-AB94-4A4F-BA7A-2806E70AD897}">
      <dgm:prSet/>
      <dgm:spPr/>
      <dgm:t>
        <a:bodyPr/>
        <a:lstStyle/>
        <a:p>
          <a:endParaRPr lang="ru-RU"/>
        </a:p>
      </dgm:t>
    </dgm:pt>
    <dgm:pt modelId="{9B8B1F7E-1A8E-4AA4-A6D7-759F13E3FB25}" type="sibTrans" cxnId="{2436FBF5-AB94-4A4F-BA7A-2806E70AD897}">
      <dgm:prSet/>
      <dgm:spPr/>
      <dgm:t>
        <a:bodyPr/>
        <a:lstStyle/>
        <a:p>
          <a:endParaRPr lang="ru-RU"/>
        </a:p>
      </dgm:t>
    </dgm:pt>
    <dgm:pt modelId="{5EDBE4BE-282D-4F61-AFF9-47133411E503}">
      <dgm:prSet/>
      <dgm:spPr/>
      <dgm:t>
        <a:bodyPr/>
        <a:lstStyle/>
        <a:p>
          <a:r>
            <a:rPr lang="ru-RU" dirty="0" smtClean="0"/>
            <a:t>Конкурсный</a:t>
          </a:r>
          <a:r>
            <a:rPr lang="ru-RU" baseline="0" dirty="0" smtClean="0"/>
            <a:t> отбор обучающихся во Всероссийский  образовательный центр «Сириус»</a:t>
          </a:r>
          <a:endParaRPr lang="ru-RU" dirty="0"/>
        </a:p>
      </dgm:t>
    </dgm:pt>
    <dgm:pt modelId="{516D1F1C-9560-48A5-AE9E-98ACE48D76B6}" type="parTrans" cxnId="{BB422FE6-A626-4244-9178-2474B9035CDA}">
      <dgm:prSet/>
      <dgm:spPr/>
      <dgm:t>
        <a:bodyPr/>
        <a:lstStyle/>
        <a:p>
          <a:endParaRPr lang="ru-RU"/>
        </a:p>
      </dgm:t>
    </dgm:pt>
    <dgm:pt modelId="{11350B92-0783-43A1-8C89-929DDD92A11A}" type="sibTrans" cxnId="{BB422FE6-A626-4244-9178-2474B9035CDA}">
      <dgm:prSet/>
      <dgm:spPr/>
      <dgm:t>
        <a:bodyPr/>
        <a:lstStyle/>
        <a:p>
          <a:endParaRPr lang="ru-RU"/>
        </a:p>
      </dgm:t>
    </dgm:pt>
    <dgm:pt modelId="{11218E16-5E06-4D16-8F07-F356D15BB470}" type="pres">
      <dgm:prSet presAssocID="{FBEC911F-5A69-4774-B8AC-EEB37AA314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2ED36-6033-4755-8915-20A019C25079}" type="pres">
      <dgm:prSet presAssocID="{6600A8EF-4090-435C-A5BE-1A6E695ACCEC}" presName="composite" presStyleCnt="0"/>
      <dgm:spPr/>
    </dgm:pt>
    <dgm:pt modelId="{1367A82C-3347-4AD0-B22E-CC714C508F0E}" type="pres">
      <dgm:prSet presAssocID="{6600A8EF-4090-435C-A5BE-1A6E695ACCEC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96DC-D9D6-4103-890B-70AC1BF17C11}" type="pres">
      <dgm:prSet presAssocID="{6600A8EF-4090-435C-A5BE-1A6E695ACCEC}" presName="rect2" presStyleLbl="fgImgPlace1" presStyleIdx="0" presStyleCnt="7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</dgm:pt>
    <dgm:pt modelId="{4256D1B7-1754-4F99-93F2-A6C0911B3DF2}" type="pres">
      <dgm:prSet presAssocID="{593FD7CA-9C0E-4363-949B-695F58E1A264}" presName="sibTrans" presStyleCnt="0"/>
      <dgm:spPr/>
    </dgm:pt>
    <dgm:pt modelId="{F6A430BA-3596-4306-8291-E2303CD79ECF}" type="pres">
      <dgm:prSet presAssocID="{C5DCB260-3872-4672-A970-EFFFE5FFCCEE}" presName="composite" presStyleCnt="0"/>
      <dgm:spPr/>
    </dgm:pt>
    <dgm:pt modelId="{159A4E27-6514-48D5-95EC-DA7BEAAA9A11}" type="pres">
      <dgm:prSet presAssocID="{C5DCB260-3872-4672-A970-EFFFE5FFCCEE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8E366-AF4C-4EC2-A2CB-6A83ED8C3714}" type="pres">
      <dgm:prSet presAssocID="{C5DCB260-3872-4672-A970-EFFFE5FFCCEE}" presName="rect2" presStyleLbl="fgImgPlace1" presStyleIdx="1" presStyleCnt="7"/>
      <dgm:spPr>
        <a:solidFill>
          <a:srgbClr val="92D050"/>
        </a:solidFill>
      </dgm:spPr>
    </dgm:pt>
    <dgm:pt modelId="{55273EE9-FA69-4FE4-9627-CA45C262431A}" type="pres">
      <dgm:prSet presAssocID="{28486D80-6397-413C-9665-F08A9A1D79AA}" presName="sibTrans" presStyleCnt="0"/>
      <dgm:spPr/>
    </dgm:pt>
    <dgm:pt modelId="{D1B8527E-666B-4B86-A2B3-9A86CD0DCBD2}" type="pres">
      <dgm:prSet presAssocID="{EAEAEE7F-B5F3-4BD0-83AA-89E7541192C9}" presName="composite" presStyleCnt="0"/>
      <dgm:spPr/>
    </dgm:pt>
    <dgm:pt modelId="{D5A91E3E-CAD6-465C-AB60-913C601AB0A9}" type="pres">
      <dgm:prSet presAssocID="{EAEAEE7F-B5F3-4BD0-83AA-89E7541192C9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73860-4C9E-4FAD-B593-85EECBC43A03}" type="pres">
      <dgm:prSet presAssocID="{EAEAEE7F-B5F3-4BD0-83AA-89E7541192C9}" presName="rect2" presStyleLbl="fgImgPlace1" presStyleIdx="2" presStyleCnt="7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807F8FAC-9F3E-4E73-A4A6-4F7C5D509E45}" type="pres">
      <dgm:prSet presAssocID="{F0B2F56B-485E-4469-87B6-DCB67751579C}" presName="sibTrans" presStyleCnt="0"/>
      <dgm:spPr/>
    </dgm:pt>
    <dgm:pt modelId="{C2AC88AC-6002-48C5-A61C-96DE91E1A1A1}" type="pres">
      <dgm:prSet presAssocID="{268F2C2D-BD01-40EE-ACEA-2990ED949A92}" presName="composite" presStyleCnt="0"/>
      <dgm:spPr/>
    </dgm:pt>
    <dgm:pt modelId="{86690409-044A-46DC-844B-BDE345791F06}" type="pres">
      <dgm:prSet presAssocID="{268F2C2D-BD01-40EE-ACEA-2990ED949A92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FF2EE-1BB0-4577-A551-D2AF79376112}" type="pres">
      <dgm:prSet presAssocID="{268F2C2D-BD01-40EE-ACEA-2990ED949A92}" presName="rect2" presStyleLbl="fgImgPlace1" presStyleIdx="3" presStyleCnt="7"/>
      <dgm:spPr>
        <a:solidFill>
          <a:schemeClr val="accent2">
            <a:lumMod val="60000"/>
            <a:lumOff val="40000"/>
          </a:schemeClr>
        </a:solidFill>
      </dgm:spPr>
    </dgm:pt>
    <dgm:pt modelId="{975F807C-849F-48B4-ACD4-EC6557BE0AB0}" type="pres">
      <dgm:prSet presAssocID="{F7261CA1-579E-43F6-817A-88A8F55F8DB2}" presName="sibTrans" presStyleCnt="0"/>
      <dgm:spPr/>
    </dgm:pt>
    <dgm:pt modelId="{7AFB39FF-FBA8-4E10-A627-4B1152F23A9C}" type="pres">
      <dgm:prSet presAssocID="{B5883B93-C3EA-4ED0-A176-08ACC9A7CF10}" presName="composite" presStyleCnt="0"/>
      <dgm:spPr/>
    </dgm:pt>
    <dgm:pt modelId="{E45F548F-46D1-41C6-943D-76D683BEAFD0}" type="pres">
      <dgm:prSet presAssocID="{B5883B93-C3EA-4ED0-A176-08ACC9A7CF10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0C094-6D24-47E2-9BDE-9FFBEF0A83FA}" type="pres">
      <dgm:prSet presAssocID="{B5883B93-C3EA-4ED0-A176-08ACC9A7CF10}" presName="rect2" presStyleLbl="fgImgPlace1" presStyleIdx="4" presStyleCnt="7"/>
      <dgm:spPr>
        <a:solidFill>
          <a:schemeClr val="accent6">
            <a:lumMod val="75000"/>
          </a:schemeClr>
        </a:solidFill>
      </dgm:spPr>
    </dgm:pt>
    <dgm:pt modelId="{9C62D74A-C80F-4E0B-A316-7B91E0D0153C}" type="pres">
      <dgm:prSet presAssocID="{349A7E4A-695E-48C4-B3A4-ABE827B0893F}" presName="sibTrans" presStyleCnt="0"/>
      <dgm:spPr/>
    </dgm:pt>
    <dgm:pt modelId="{498E9525-8095-4359-B703-1CA8BD52A296}" type="pres">
      <dgm:prSet presAssocID="{7E2E0418-FE1B-4A98-AA16-B283FA0DF235}" presName="composite" presStyleCnt="0"/>
      <dgm:spPr/>
    </dgm:pt>
    <dgm:pt modelId="{E084B955-C720-499B-8F9A-630B0104C0F6}" type="pres">
      <dgm:prSet presAssocID="{7E2E0418-FE1B-4A98-AA16-B283FA0DF235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158E2-12BB-4A97-B85D-78EA00B93E4D}" type="pres">
      <dgm:prSet presAssocID="{7E2E0418-FE1B-4A98-AA16-B283FA0DF235}" presName="rect2" presStyleLbl="fgImgPlace1" presStyleIdx="5" presStyleCnt="7"/>
      <dgm:spPr>
        <a:solidFill>
          <a:schemeClr val="tx2">
            <a:lumMod val="75000"/>
          </a:schemeClr>
        </a:solidFill>
      </dgm:spPr>
    </dgm:pt>
    <dgm:pt modelId="{66D86D13-2E61-4BC6-A6EF-4ACB730618F3}" type="pres">
      <dgm:prSet presAssocID="{9B8B1F7E-1A8E-4AA4-A6D7-759F13E3FB25}" presName="sibTrans" presStyleCnt="0"/>
      <dgm:spPr/>
    </dgm:pt>
    <dgm:pt modelId="{B8FF46F9-8185-4873-947A-B4FB221D9BEB}" type="pres">
      <dgm:prSet presAssocID="{5EDBE4BE-282D-4F61-AFF9-47133411E503}" presName="composite" presStyleCnt="0"/>
      <dgm:spPr/>
    </dgm:pt>
    <dgm:pt modelId="{C06AB839-2008-476A-A56F-4FE3A89A1435}" type="pres">
      <dgm:prSet presAssocID="{5EDBE4BE-282D-4F61-AFF9-47133411E503}" presName="rect1" presStyleLbl="trAlignAcc1" presStyleIdx="6" presStyleCnt="7" custScaleX="134514" custLinFactNeighborX="23585" custLinFactNeighborY="-1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17EEB-39B2-4ABE-8547-BAAE13FD34AF}" type="pres">
      <dgm:prSet presAssocID="{5EDBE4BE-282D-4F61-AFF9-47133411E503}" presName="rect2" presStyleLbl="fgImgPlace1" presStyleIdx="6" presStyleCnt="7"/>
      <dgm:spPr/>
    </dgm:pt>
  </dgm:ptLst>
  <dgm:cxnLst>
    <dgm:cxn modelId="{1C7F0D47-63D1-449D-8F45-17F2D39404B3}" srcId="{FBEC911F-5A69-4774-B8AC-EEB37AA31425}" destId="{C5DCB260-3872-4672-A970-EFFFE5FFCCEE}" srcOrd="1" destOrd="0" parTransId="{95838EFD-CE28-4840-8BB5-64106FDB4049}" sibTransId="{28486D80-6397-413C-9665-F08A9A1D79AA}"/>
    <dgm:cxn modelId="{2436FBF5-AB94-4A4F-BA7A-2806E70AD897}" srcId="{FBEC911F-5A69-4774-B8AC-EEB37AA31425}" destId="{7E2E0418-FE1B-4A98-AA16-B283FA0DF235}" srcOrd="5" destOrd="0" parTransId="{46234FE2-7431-4FC2-ADCA-F1A1B519ADCC}" sibTransId="{9B8B1F7E-1A8E-4AA4-A6D7-759F13E3FB25}"/>
    <dgm:cxn modelId="{F7544C3E-960C-4281-B6C4-95E51CF31B58}" type="presOf" srcId="{C5DCB260-3872-4672-A970-EFFFE5FFCCEE}" destId="{159A4E27-6514-48D5-95EC-DA7BEAAA9A11}" srcOrd="0" destOrd="0" presId="urn:microsoft.com/office/officeart/2008/layout/PictureStrips"/>
    <dgm:cxn modelId="{BB422FE6-A626-4244-9178-2474B9035CDA}" srcId="{FBEC911F-5A69-4774-B8AC-EEB37AA31425}" destId="{5EDBE4BE-282D-4F61-AFF9-47133411E503}" srcOrd="6" destOrd="0" parTransId="{516D1F1C-9560-48A5-AE9E-98ACE48D76B6}" sibTransId="{11350B92-0783-43A1-8C89-929DDD92A11A}"/>
    <dgm:cxn modelId="{6A4E75B3-2682-490E-AE91-F60A7D4833E7}" type="presOf" srcId="{7E2E0418-FE1B-4A98-AA16-B283FA0DF235}" destId="{E084B955-C720-499B-8F9A-630B0104C0F6}" srcOrd="0" destOrd="0" presId="urn:microsoft.com/office/officeart/2008/layout/PictureStrips"/>
    <dgm:cxn modelId="{717F951B-0120-4DD2-B15D-A7646FF13F9E}" srcId="{FBEC911F-5A69-4774-B8AC-EEB37AA31425}" destId="{EAEAEE7F-B5F3-4BD0-83AA-89E7541192C9}" srcOrd="2" destOrd="0" parTransId="{11E72868-0DE6-43B6-AE87-E25C988D91DC}" sibTransId="{F0B2F56B-485E-4469-87B6-DCB67751579C}"/>
    <dgm:cxn modelId="{B96D36CF-93CA-40F6-A4BC-74A694644062}" type="presOf" srcId="{B5883B93-C3EA-4ED0-A176-08ACC9A7CF10}" destId="{E45F548F-46D1-41C6-943D-76D683BEAFD0}" srcOrd="0" destOrd="0" presId="urn:microsoft.com/office/officeart/2008/layout/PictureStrips"/>
    <dgm:cxn modelId="{6DBBCBFE-37DB-45B5-9278-F2D140D2A0DB}" type="presOf" srcId="{FBEC911F-5A69-4774-B8AC-EEB37AA31425}" destId="{11218E16-5E06-4D16-8F07-F356D15BB470}" srcOrd="0" destOrd="0" presId="urn:microsoft.com/office/officeart/2008/layout/PictureStrips"/>
    <dgm:cxn modelId="{970471FE-8C50-4632-80C4-142C34ABB73C}" srcId="{FBEC911F-5A69-4774-B8AC-EEB37AA31425}" destId="{6600A8EF-4090-435C-A5BE-1A6E695ACCEC}" srcOrd="0" destOrd="0" parTransId="{F060FFEE-3323-49B4-9506-62A5514EB701}" sibTransId="{593FD7CA-9C0E-4363-949B-695F58E1A264}"/>
    <dgm:cxn modelId="{FD390DB8-0471-4A2A-B501-D3E9CF04B1A6}" type="presOf" srcId="{6600A8EF-4090-435C-A5BE-1A6E695ACCEC}" destId="{1367A82C-3347-4AD0-B22E-CC714C508F0E}" srcOrd="0" destOrd="0" presId="urn:microsoft.com/office/officeart/2008/layout/PictureStrips"/>
    <dgm:cxn modelId="{B9A3C679-308F-4033-9300-F1599F8748A8}" srcId="{FBEC911F-5A69-4774-B8AC-EEB37AA31425}" destId="{B5883B93-C3EA-4ED0-A176-08ACC9A7CF10}" srcOrd="4" destOrd="0" parTransId="{EA978E3A-15C6-4C2E-B8B1-53EDCC6025BD}" sibTransId="{349A7E4A-695E-48C4-B3A4-ABE827B0893F}"/>
    <dgm:cxn modelId="{64C48788-0F49-4DEE-AA7A-F6357490FE03}" type="presOf" srcId="{EAEAEE7F-B5F3-4BD0-83AA-89E7541192C9}" destId="{D5A91E3E-CAD6-465C-AB60-913C601AB0A9}" srcOrd="0" destOrd="0" presId="urn:microsoft.com/office/officeart/2008/layout/PictureStrips"/>
    <dgm:cxn modelId="{8E11B064-1EA1-4497-A2CF-C003E6A0EB6D}" type="presOf" srcId="{5EDBE4BE-282D-4F61-AFF9-47133411E503}" destId="{C06AB839-2008-476A-A56F-4FE3A89A1435}" srcOrd="0" destOrd="0" presId="urn:microsoft.com/office/officeart/2008/layout/PictureStrips"/>
    <dgm:cxn modelId="{D3E25D2F-DEC0-4142-B3C1-0B885EFC3246}" srcId="{FBEC911F-5A69-4774-B8AC-EEB37AA31425}" destId="{268F2C2D-BD01-40EE-ACEA-2990ED949A92}" srcOrd="3" destOrd="0" parTransId="{ADEDD3F3-2050-486C-893F-0030F1BA546A}" sibTransId="{F7261CA1-579E-43F6-817A-88A8F55F8DB2}"/>
    <dgm:cxn modelId="{DEDE309B-C03D-4BFE-9627-EEA5A4BD33E8}" type="presOf" srcId="{268F2C2D-BD01-40EE-ACEA-2990ED949A92}" destId="{86690409-044A-46DC-844B-BDE345791F06}" srcOrd="0" destOrd="0" presId="urn:microsoft.com/office/officeart/2008/layout/PictureStrips"/>
    <dgm:cxn modelId="{CB1D57D6-0834-4A74-9A82-5CD852E7413D}" type="presParOf" srcId="{11218E16-5E06-4D16-8F07-F356D15BB470}" destId="{6D72ED36-6033-4755-8915-20A019C25079}" srcOrd="0" destOrd="0" presId="urn:microsoft.com/office/officeart/2008/layout/PictureStrips"/>
    <dgm:cxn modelId="{544C0467-4D7F-4ABF-9619-F520594C9A12}" type="presParOf" srcId="{6D72ED36-6033-4755-8915-20A019C25079}" destId="{1367A82C-3347-4AD0-B22E-CC714C508F0E}" srcOrd="0" destOrd="0" presId="urn:microsoft.com/office/officeart/2008/layout/PictureStrips"/>
    <dgm:cxn modelId="{02B6C43E-900D-4288-BF05-72974B3A0286}" type="presParOf" srcId="{6D72ED36-6033-4755-8915-20A019C25079}" destId="{DB3F96DC-D9D6-4103-890B-70AC1BF17C11}" srcOrd="1" destOrd="0" presId="urn:microsoft.com/office/officeart/2008/layout/PictureStrips"/>
    <dgm:cxn modelId="{272B0AAD-C22F-4BE5-AAF4-B6F1F899EBC3}" type="presParOf" srcId="{11218E16-5E06-4D16-8F07-F356D15BB470}" destId="{4256D1B7-1754-4F99-93F2-A6C0911B3DF2}" srcOrd="1" destOrd="0" presId="urn:microsoft.com/office/officeart/2008/layout/PictureStrips"/>
    <dgm:cxn modelId="{46FFF3D5-0F44-4D4C-9E62-AFD113A0FFD7}" type="presParOf" srcId="{11218E16-5E06-4D16-8F07-F356D15BB470}" destId="{F6A430BA-3596-4306-8291-E2303CD79ECF}" srcOrd="2" destOrd="0" presId="urn:microsoft.com/office/officeart/2008/layout/PictureStrips"/>
    <dgm:cxn modelId="{B915391A-33BF-4A8B-B03B-937D9316D653}" type="presParOf" srcId="{F6A430BA-3596-4306-8291-E2303CD79ECF}" destId="{159A4E27-6514-48D5-95EC-DA7BEAAA9A11}" srcOrd="0" destOrd="0" presId="urn:microsoft.com/office/officeart/2008/layout/PictureStrips"/>
    <dgm:cxn modelId="{799DB652-B87C-44ED-B50B-3081BD9BADB1}" type="presParOf" srcId="{F6A430BA-3596-4306-8291-E2303CD79ECF}" destId="{8438E366-AF4C-4EC2-A2CB-6A83ED8C3714}" srcOrd="1" destOrd="0" presId="urn:microsoft.com/office/officeart/2008/layout/PictureStrips"/>
    <dgm:cxn modelId="{B37E2D74-7C54-45AD-8190-D76A50D00FEC}" type="presParOf" srcId="{11218E16-5E06-4D16-8F07-F356D15BB470}" destId="{55273EE9-FA69-4FE4-9627-CA45C262431A}" srcOrd="3" destOrd="0" presId="urn:microsoft.com/office/officeart/2008/layout/PictureStrips"/>
    <dgm:cxn modelId="{FA7AD048-DC4A-4ADB-BC49-6E4160059279}" type="presParOf" srcId="{11218E16-5E06-4D16-8F07-F356D15BB470}" destId="{D1B8527E-666B-4B86-A2B3-9A86CD0DCBD2}" srcOrd="4" destOrd="0" presId="urn:microsoft.com/office/officeart/2008/layout/PictureStrips"/>
    <dgm:cxn modelId="{81712B1C-6C2B-4DC1-9408-8692C1484449}" type="presParOf" srcId="{D1B8527E-666B-4B86-A2B3-9A86CD0DCBD2}" destId="{D5A91E3E-CAD6-465C-AB60-913C601AB0A9}" srcOrd="0" destOrd="0" presId="urn:microsoft.com/office/officeart/2008/layout/PictureStrips"/>
    <dgm:cxn modelId="{80CAC1E0-F493-45C2-99FF-C3DE361C9C99}" type="presParOf" srcId="{D1B8527E-666B-4B86-A2B3-9A86CD0DCBD2}" destId="{1D273860-4C9E-4FAD-B593-85EECBC43A03}" srcOrd="1" destOrd="0" presId="urn:microsoft.com/office/officeart/2008/layout/PictureStrips"/>
    <dgm:cxn modelId="{2ECE9A36-E78C-4711-B37F-9F39CA571D72}" type="presParOf" srcId="{11218E16-5E06-4D16-8F07-F356D15BB470}" destId="{807F8FAC-9F3E-4E73-A4A6-4F7C5D509E45}" srcOrd="5" destOrd="0" presId="urn:microsoft.com/office/officeart/2008/layout/PictureStrips"/>
    <dgm:cxn modelId="{1F427D61-A72D-4190-9253-C56FF6C5B113}" type="presParOf" srcId="{11218E16-5E06-4D16-8F07-F356D15BB470}" destId="{C2AC88AC-6002-48C5-A61C-96DE91E1A1A1}" srcOrd="6" destOrd="0" presId="urn:microsoft.com/office/officeart/2008/layout/PictureStrips"/>
    <dgm:cxn modelId="{9EA26669-EB67-4D2C-857E-8F4990A83092}" type="presParOf" srcId="{C2AC88AC-6002-48C5-A61C-96DE91E1A1A1}" destId="{86690409-044A-46DC-844B-BDE345791F06}" srcOrd="0" destOrd="0" presId="urn:microsoft.com/office/officeart/2008/layout/PictureStrips"/>
    <dgm:cxn modelId="{68BCA45D-347E-44B4-B930-CB080247FE99}" type="presParOf" srcId="{C2AC88AC-6002-48C5-A61C-96DE91E1A1A1}" destId="{8BEFF2EE-1BB0-4577-A551-D2AF79376112}" srcOrd="1" destOrd="0" presId="urn:microsoft.com/office/officeart/2008/layout/PictureStrips"/>
    <dgm:cxn modelId="{9416C7B5-5293-4D77-8845-38B8CCE2F627}" type="presParOf" srcId="{11218E16-5E06-4D16-8F07-F356D15BB470}" destId="{975F807C-849F-48B4-ACD4-EC6557BE0AB0}" srcOrd="7" destOrd="0" presId="urn:microsoft.com/office/officeart/2008/layout/PictureStrips"/>
    <dgm:cxn modelId="{5BDE41B2-E611-4309-829D-A4A9CB62D300}" type="presParOf" srcId="{11218E16-5E06-4D16-8F07-F356D15BB470}" destId="{7AFB39FF-FBA8-4E10-A627-4B1152F23A9C}" srcOrd="8" destOrd="0" presId="urn:microsoft.com/office/officeart/2008/layout/PictureStrips"/>
    <dgm:cxn modelId="{6D9F252D-BDA6-45EE-9956-21D7472A1085}" type="presParOf" srcId="{7AFB39FF-FBA8-4E10-A627-4B1152F23A9C}" destId="{E45F548F-46D1-41C6-943D-76D683BEAFD0}" srcOrd="0" destOrd="0" presId="urn:microsoft.com/office/officeart/2008/layout/PictureStrips"/>
    <dgm:cxn modelId="{32DDAF5A-FED0-456C-82EE-6317F0907979}" type="presParOf" srcId="{7AFB39FF-FBA8-4E10-A627-4B1152F23A9C}" destId="{1A90C094-6D24-47E2-9BDE-9FFBEF0A83FA}" srcOrd="1" destOrd="0" presId="urn:microsoft.com/office/officeart/2008/layout/PictureStrips"/>
    <dgm:cxn modelId="{4026B536-ADDF-4765-A733-A85C187B4D07}" type="presParOf" srcId="{11218E16-5E06-4D16-8F07-F356D15BB470}" destId="{9C62D74A-C80F-4E0B-A316-7B91E0D0153C}" srcOrd="9" destOrd="0" presId="urn:microsoft.com/office/officeart/2008/layout/PictureStrips"/>
    <dgm:cxn modelId="{6A4BD67B-36A0-4E19-8441-1BDE3AC18EAE}" type="presParOf" srcId="{11218E16-5E06-4D16-8F07-F356D15BB470}" destId="{498E9525-8095-4359-B703-1CA8BD52A296}" srcOrd="10" destOrd="0" presId="urn:microsoft.com/office/officeart/2008/layout/PictureStrips"/>
    <dgm:cxn modelId="{A76861D5-3198-45F8-B538-A974306F8355}" type="presParOf" srcId="{498E9525-8095-4359-B703-1CA8BD52A296}" destId="{E084B955-C720-499B-8F9A-630B0104C0F6}" srcOrd="0" destOrd="0" presId="urn:microsoft.com/office/officeart/2008/layout/PictureStrips"/>
    <dgm:cxn modelId="{2C010321-2115-4062-99D1-B64551DB9797}" type="presParOf" srcId="{498E9525-8095-4359-B703-1CA8BD52A296}" destId="{6AE158E2-12BB-4A97-B85D-78EA00B93E4D}" srcOrd="1" destOrd="0" presId="urn:microsoft.com/office/officeart/2008/layout/PictureStrips"/>
    <dgm:cxn modelId="{D157DBDE-8C8A-4E73-8D50-93221AF3A180}" type="presParOf" srcId="{11218E16-5E06-4D16-8F07-F356D15BB470}" destId="{66D86D13-2E61-4BC6-A6EF-4ACB730618F3}" srcOrd="11" destOrd="0" presId="urn:microsoft.com/office/officeart/2008/layout/PictureStrips"/>
    <dgm:cxn modelId="{A2C09655-1D86-4BD3-94D0-0DC15DAEA1B3}" type="presParOf" srcId="{11218E16-5E06-4D16-8F07-F356D15BB470}" destId="{B8FF46F9-8185-4873-947A-B4FB221D9BEB}" srcOrd="12" destOrd="0" presId="urn:microsoft.com/office/officeart/2008/layout/PictureStrips"/>
    <dgm:cxn modelId="{C4A884D3-6007-4367-96E4-0015294123AF}" type="presParOf" srcId="{B8FF46F9-8185-4873-947A-B4FB221D9BEB}" destId="{C06AB839-2008-476A-A56F-4FE3A89A1435}" srcOrd="0" destOrd="0" presId="urn:microsoft.com/office/officeart/2008/layout/PictureStrips"/>
    <dgm:cxn modelId="{09779C6B-8578-481A-90FB-3549F737F15B}" type="presParOf" srcId="{B8FF46F9-8185-4873-947A-B4FB221D9BEB}" destId="{3B217EEB-39B2-4ABE-8547-BAAE13FD34A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7A82C-3347-4AD0-B22E-CC714C508F0E}">
      <dsp:nvSpPr>
        <dsp:cNvPr id="0" name=""/>
        <dsp:cNvSpPr/>
      </dsp:nvSpPr>
      <dsp:spPr>
        <a:xfrm>
          <a:off x="389548" y="385290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школы для одаренных детей «Ступени к Олимпу»</a:t>
          </a:r>
          <a:endParaRPr lang="ru-RU" sz="1400" kern="1200" dirty="0"/>
        </a:p>
      </dsp:txBody>
      <dsp:txXfrm>
        <a:off x="389548" y="385290"/>
        <a:ext cx="3649185" cy="1140370"/>
      </dsp:txXfrm>
    </dsp:sp>
    <dsp:sp modelId="{DB3F96DC-D9D6-4103-890B-70AC1BF17C11}">
      <dsp:nvSpPr>
        <dsp:cNvPr id="0" name=""/>
        <dsp:cNvSpPr/>
      </dsp:nvSpPr>
      <dsp:spPr>
        <a:xfrm>
          <a:off x="237499" y="220570"/>
          <a:ext cx="798259" cy="11973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59A4E27-6514-48D5-95EC-DA7BEAAA9A11}">
      <dsp:nvSpPr>
        <dsp:cNvPr id="0" name=""/>
        <dsp:cNvSpPr/>
      </dsp:nvSpPr>
      <dsp:spPr>
        <a:xfrm>
          <a:off x="4466243" y="385290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Организация сетевого взаимодействия по выявлению и сопровождению одаренных детей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466243" y="385290"/>
        <a:ext cx="3649185" cy="1140370"/>
      </dsp:txXfrm>
    </dsp:sp>
    <dsp:sp modelId="{8438E366-AF4C-4EC2-A2CB-6A83ED8C3714}">
      <dsp:nvSpPr>
        <dsp:cNvPr id="0" name=""/>
        <dsp:cNvSpPr/>
      </dsp:nvSpPr>
      <dsp:spPr>
        <a:xfrm>
          <a:off x="4314194" y="220570"/>
          <a:ext cx="798259" cy="1197388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1E3E-CAD6-465C-AB60-913C601AB0A9}">
      <dsp:nvSpPr>
        <dsp:cNvPr id="0" name=""/>
        <dsp:cNvSpPr/>
      </dsp:nvSpPr>
      <dsp:spPr>
        <a:xfrm>
          <a:off x="389548" y="1820890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Центра по работе с одаренными детьми  Смоленской области</a:t>
          </a:r>
          <a:endParaRPr lang="ru-RU" sz="1400" kern="1200" dirty="0"/>
        </a:p>
      </dsp:txBody>
      <dsp:txXfrm>
        <a:off x="389548" y="1820890"/>
        <a:ext cx="3649185" cy="1140370"/>
      </dsp:txXfrm>
    </dsp:sp>
    <dsp:sp modelId="{1D273860-4C9E-4FAD-B593-85EECBC43A03}">
      <dsp:nvSpPr>
        <dsp:cNvPr id="0" name=""/>
        <dsp:cNvSpPr/>
      </dsp:nvSpPr>
      <dsp:spPr>
        <a:xfrm>
          <a:off x="237499" y="1656169"/>
          <a:ext cx="798259" cy="1197388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6690409-044A-46DC-844B-BDE345791F06}">
      <dsp:nvSpPr>
        <dsp:cNvPr id="0" name=""/>
        <dsp:cNvSpPr/>
      </dsp:nvSpPr>
      <dsp:spPr>
        <a:xfrm>
          <a:off x="4466243" y="1820890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Реализация программ по  робототехнике  </a:t>
          </a:r>
          <a:endParaRPr lang="ru-RU" sz="1400" kern="1200"/>
        </a:p>
      </dsp:txBody>
      <dsp:txXfrm>
        <a:off x="4466243" y="1820890"/>
        <a:ext cx="3649185" cy="1140370"/>
      </dsp:txXfrm>
    </dsp:sp>
    <dsp:sp modelId="{8BEFF2EE-1BB0-4577-A551-D2AF79376112}">
      <dsp:nvSpPr>
        <dsp:cNvPr id="0" name=""/>
        <dsp:cNvSpPr/>
      </dsp:nvSpPr>
      <dsp:spPr>
        <a:xfrm>
          <a:off x="4314194" y="1656169"/>
          <a:ext cx="798259" cy="119738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F548F-46D1-41C6-943D-76D683BEAFD0}">
      <dsp:nvSpPr>
        <dsp:cNvPr id="0" name=""/>
        <dsp:cNvSpPr/>
      </dsp:nvSpPr>
      <dsp:spPr>
        <a:xfrm>
          <a:off x="389548" y="3256489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Увеличения количества участников,  победителей и призеров конкурсов разного уровня. </a:t>
          </a:r>
          <a:endParaRPr lang="ru-RU" sz="1400" kern="1200" dirty="0"/>
        </a:p>
      </dsp:txBody>
      <dsp:txXfrm>
        <a:off x="389548" y="3256489"/>
        <a:ext cx="3649185" cy="1140370"/>
      </dsp:txXfrm>
    </dsp:sp>
    <dsp:sp modelId="{1A90C094-6D24-47E2-9BDE-9FFBEF0A83FA}">
      <dsp:nvSpPr>
        <dsp:cNvPr id="0" name=""/>
        <dsp:cNvSpPr/>
      </dsp:nvSpPr>
      <dsp:spPr>
        <a:xfrm>
          <a:off x="237499" y="3091769"/>
          <a:ext cx="798259" cy="1197388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4B955-C720-499B-8F9A-630B0104C0F6}">
      <dsp:nvSpPr>
        <dsp:cNvPr id="0" name=""/>
        <dsp:cNvSpPr/>
      </dsp:nvSpPr>
      <dsp:spPr>
        <a:xfrm>
          <a:off x="4466243" y="3256489"/>
          <a:ext cx="364918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количества проводимых конкурсных мероприятий </a:t>
          </a:r>
          <a:endParaRPr lang="ru-RU" sz="1400" kern="1200" dirty="0"/>
        </a:p>
      </dsp:txBody>
      <dsp:txXfrm>
        <a:off x="4466243" y="3256489"/>
        <a:ext cx="3649185" cy="1140370"/>
      </dsp:txXfrm>
    </dsp:sp>
    <dsp:sp modelId="{6AE158E2-12BB-4A97-B85D-78EA00B93E4D}">
      <dsp:nvSpPr>
        <dsp:cNvPr id="0" name=""/>
        <dsp:cNvSpPr/>
      </dsp:nvSpPr>
      <dsp:spPr>
        <a:xfrm>
          <a:off x="4314194" y="3091769"/>
          <a:ext cx="798259" cy="1197388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AB839-2008-476A-A56F-4FE3A89A1435}">
      <dsp:nvSpPr>
        <dsp:cNvPr id="0" name=""/>
        <dsp:cNvSpPr/>
      </dsp:nvSpPr>
      <dsp:spPr>
        <a:xfrm>
          <a:off x="2582791" y="4540864"/>
          <a:ext cx="4908665" cy="11403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Конкурсный</a:t>
          </a:r>
          <a:r>
            <a:rPr lang="ru-RU" sz="1400" kern="1200" baseline="0" dirty="0" smtClean="0"/>
            <a:t> отбор обучающихся во Всероссийский  образовательный центр «Сириус»</a:t>
          </a:r>
          <a:endParaRPr lang="ru-RU" sz="1400" kern="1200" dirty="0"/>
        </a:p>
      </dsp:txBody>
      <dsp:txXfrm>
        <a:off x="2582791" y="4540864"/>
        <a:ext cx="4908665" cy="1140370"/>
      </dsp:txXfrm>
    </dsp:sp>
    <dsp:sp modelId="{3B217EEB-39B2-4ABE-8547-BAAE13FD34AF}">
      <dsp:nvSpPr>
        <dsp:cNvPr id="0" name=""/>
        <dsp:cNvSpPr/>
      </dsp:nvSpPr>
      <dsp:spPr>
        <a:xfrm>
          <a:off x="2199821" y="4527369"/>
          <a:ext cx="798259" cy="11973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99FA-C3C8-478C-8927-9B5CD04B43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1857-D501-4B93-92BD-5BD0EDDD6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1857-D501-4B93-92BD-5BD0EDDD6C0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1857-D501-4B93-92BD-5BD0EDDD6C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3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5750"/>
                    </a14:imgEffect>
                    <a14:imgEffect>
                      <a14:saturation sat="1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9289" b="15616"/>
          <a:stretch/>
        </p:blipFill>
        <p:spPr bwMode="auto">
          <a:xfrm>
            <a:off x="2556000" y="108888"/>
            <a:ext cx="6496560" cy="6657672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5057551"/>
            <a:ext cx="6755166" cy="1660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9512" y="18864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ГОСУДАРСТВЕННОЕ АВТОНОМНОЕ УЧРЕЖДЕНИЕ </a:t>
            </a:r>
          </a:p>
          <a:p>
            <a:pPr algn="ctr"/>
            <a:r>
              <a:rPr lang="ru-RU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ДОПОЛНИТЕЛЬНОГО ПРОФЕССИОНАЛЬНОГО ОБРАЗОВАНИЯ (ПОВЫШЕНИЯ КВАЛИФИКАЦИИ) СПЕЦИАЛИСТОВ</a:t>
            </a:r>
          </a:p>
          <a:p>
            <a:pPr algn="ctr"/>
            <a:r>
              <a:rPr lang="ru-RU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“СМОЛЕНСКИЙ ОБЛАСТНОЙ ИНСТИТУТ РАЗВИТИЯ ОБРАЗОВАНИЯ”</a:t>
            </a:r>
            <a:endParaRPr lang="ru-RU" sz="14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700808"/>
            <a:ext cx="8568952" cy="4484712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9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100811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92" y="1700809"/>
            <a:ext cx="4212000" cy="4464495"/>
          </a:xfr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 lang="ru-RU" smtClean="0"/>
            </a:lvl1pPr>
            <a:lvl2pPr>
              <a:buClrTx/>
              <a:defRPr lang="ru-RU" smtClean="0"/>
            </a:lvl2pPr>
            <a:lvl3pPr>
              <a:buClrTx/>
              <a:defRPr lang="ru-RU" smtClean="0"/>
            </a:lvl3pPr>
            <a:lvl4pPr>
              <a:buClrTx/>
              <a:defRPr lang="ru-RU" smtClean="0"/>
            </a:lvl4pPr>
            <a:lvl5pPr>
              <a:buClrTx/>
              <a:defRPr lang="en-US" dirty="0"/>
            </a:lvl5pPr>
          </a:lstStyle>
          <a:p>
            <a:pPr lvl="0">
              <a:buClrTx/>
            </a:pPr>
            <a:r>
              <a:rPr lang="ru-RU" dirty="0" smtClean="0"/>
              <a:t>Образец текста</a:t>
            </a:r>
          </a:p>
          <a:p>
            <a:pPr lvl="1">
              <a:buClrTx/>
            </a:pPr>
            <a:r>
              <a:rPr lang="ru-RU" dirty="0" smtClean="0"/>
              <a:t>Второй уровень</a:t>
            </a:r>
          </a:p>
          <a:p>
            <a:pPr lvl="2">
              <a:buClrTx/>
            </a:pPr>
            <a:r>
              <a:rPr lang="ru-RU" dirty="0" smtClean="0"/>
              <a:t>Третий уровень</a:t>
            </a:r>
          </a:p>
          <a:p>
            <a:pPr lvl="3">
              <a:buClrTx/>
            </a:pPr>
            <a:r>
              <a:rPr lang="ru-RU" dirty="0" smtClean="0"/>
              <a:t>Четвертый уровень</a:t>
            </a:r>
          </a:p>
          <a:p>
            <a:pPr lvl="4">
              <a:buClrTx/>
            </a:pPr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4212000" cy="4464495"/>
          </a:xfr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 lang="ru-RU" smtClean="0"/>
            </a:lvl1pPr>
            <a:lvl2pPr>
              <a:buClrTx/>
              <a:defRPr lang="ru-RU" smtClean="0"/>
            </a:lvl2pPr>
            <a:lvl3pPr>
              <a:buClrTx/>
              <a:defRPr lang="ru-RU" smtClean="0"/>
            </a:lvl3pPr>
            <a:lvl4pPr>
              <a:buClrTx/>
              <a:defRPr lang="ru-RU" smtClean="0"/>
            </a:lvl4pPr>
            <a:lvl5pPr>
              <a:buClrTx/>
              <a:defRPr lang="en-US" dirty="0"/>
            </a:lvl5pPr>
          </a:lstStyle>
          <a:p>
            <a:pPr lvl="0">
              <a:buClrTx/>
            </a:pPr>
            <a:r>
              <a:rPr lang="ru-RU" smtClean="0"/>
              <a:t>Образец текста</a:t>
            </a:r>
          </a:p>
          <a:p>
            <a:pPr lvl="1">
              <a:buClrTx/>
            </a:pPr>
            <a:r>
              <a:rPr lang="ru-RU" smtClean="0"/>
              <a:t>Второй уровень</a:t>
            </a:r>
          </a:p>
          <a:p>
            <a:pPr lvl="2">
              <a:buClrTx/>
            </a:pPr>
            <a:r>
              <a:rPr lang="ru-RU" smtClean="0"/>
              <a:t>Третий уровень</a:t>
            </a:r>
          </a:p>
          <a:p>
            <a:pPr lvl="3">
              <a:buClrTx/>
            </a:pPr>
            <a:r>
              <a:rPr lang="ru-RU" smtClean="0"/>
              <a:t>Четвертый уровень</a:t>
            </a:r>
          </a:p>
          <a:p>
            <a:pPr lvl="4">
              <a:buClrTx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12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100811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9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2674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DDC-9087-4390-8E4D-08229911F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9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3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8769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9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DDC-9087-4390-8E4D-08229911F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10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40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1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DDC-9087-4390-8E4D-08229911F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 useBgFill="1">
        <p:nvSpPr>
          <p:cNvPr id="5" name="Rounded Rectangle 10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3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3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76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5750"/>
                    </a14:imgEffect>
                    <a14:imgEffect>
                      <a14:saturation sat="1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9289" b="15616"/>
          <a:stretch/>
        </p:blipFill>
        <p:spPr bwMode="auto">
          <a:xfrm>
            <a:off x="2556000" y="108888"/>
            <a:ext cx="6496560" cy="6657672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5057551"/>
            <a:ext cx="6755166" cy="1660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9512" y="18864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ДОПОЛНИТЕЛЬНОГО ПРОФЕССИОНАЛЬНОГО ОБРАЗОВАНИЯ (ПОВЫШЕНИЯ КВАЛИФИКАЦИИ) СПЕЦИАЛИСТОВ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“СМОЛЕНСКИЙ ОБЛАСТНОЙ ИНСТИТУТ РАЗВИТИЯ ОБРАЗОВАНИЯ”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8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5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5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700808"/>
            <a:ext cx="8568952" cy="4484712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9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100811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2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92" y="1700809"/>
            <a:ext cx="4212000" cy="4464495"/>
          </a:xfr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 lang="ru-RU" smtClean="0"/>
            </a:lvl1pPr>
            <a:lvl2pPr>
              <a:buClrTx/>
              <a:defRPr lang="ru-RU" smtClean="0"/>
            </a:lvl2pPr>
            <a:lvl3pPr>
              <a:buClrTx/>
              <a:defRPr lang="ru-RU" smtClean="0"/>
            </a:lvl3pPr>
            <a:lvl4pPr>
              <a:buClrTx/>
              <a:defRPr lang="ru-RU" smtClean="0"/>
            </a:lvl4pPr>
            <a:lvl5pPr>
              <a:buClrTx/>
              <a:defRPr lang="en-US" dirty="0"/>
            </a:lvl5pPr>
          </a:lstStyle>
          <a:p>
            <a:pPr lvl="0">
              <a:buClrTx/>
            </a:pPr>
            <a:r>
              <a:rPr lang="ru-RU" dirty="0" smtClean="0"/>
              <a:t>Образец текста</a:t>
            </a:r>
          </a:p>
          <a:p>
            <a:pPr lvl="1">
              <a:buClrTx/>
            </a:pPr>
            <a:r>
              <a:rPr lang="ru-RU" dirty="0" smtClean="0"/>
              <a:t>Второй уровень</a:t>
            </a:r>
          </a:p>
          <a:p>
            <a:pPr lvl="2">
              <a:buClrTx/>
            </a:pPr>
            <a:r>
              <a:rPr lang="ru-RU" dirty="0" smtClean="0"/>
              <a:t>Третий уровень</a:t>
            </a:r>
          </a:p>
          <a:p>
            <a:pPr lvl="3">
              <a:buClrTx/>
            </a:pPr>
            <a:r>
              <a:rPr lang="ru-RU" dirty="0" smtClean="0"/>
              <a:t>Четвертый уровень</a:t>
            </a:r>
          </a:p>
          <a:p>
            <a:pPr lvl="4">
              <a:buClrTx/>
            </a:pPr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4212000" cy="4464495"/>
          </a:xfr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 lang="ru-RU" smtClean="0"/>
            </a:lvl1pPr>
            <a:lvl2pPr>
              <a:buClrTx/>
              <a:defRPr lang="ru-RU" smtClean="0"/>
            </a:lvl2pPr>
            <a:lvl3pPr>
              <a:buClrTx/>
              <a:defRPr lang="ru-RU" smtClean="0"/>
            </a:lvl3pPr>
            <a:lvl4pPr>
              <a:buClrTx/>
              <a:defRPr lang="ru-RU" smtClean="0"/>
            </a:lvl4pPr>
            <a:lvl5pPr>
              <a:buClrTx/>
              <a:defRPr lang="en-US" dirty="0"/>
            </a:lvl5pPr>
          </a:lstStyle>
          <a:p>
            <a:pPr lvl="0">
              <a:buClrTx/>
            </a:pPr>
            <a:r>
              <a:rPr lang="ru-RU" smtClean="0"/>
              <a:t>Образец текста</a:t>
            </a:r>
          </a:p>
          <a:p>
            <a:pPr lvl="1">
              <a:buClrTx/>
            </a:pPr>
            <a:r>
              <a:rPr lang="ru-RU" smtClean="0"/>
              <a:t>Второй уровень</a:t>
            </a:r>
          </a:p>
          <a:p>
            <a:pPr lvl="2">
              <a:buClrTx/>
            </a:pPr>
            <a:r>
              <a:rPr lang="ru-RU" smtClean="0"/>
              <a:t>Третий уровень</a:t>
            </a:r>
          </a:p>
          <a:p>
            <a:pPr lvl="3">
              <a:buClrTx/>
            </a:pPr>
            <a:r>
              <a:rPr lang="ru-RU" smtClean="0"/>
              <a:t>Четвертый уровень</a:t>
            </a:r>
          </a:p>
          <a:p>
            <a:pPr lvl="4">
              <a:buClrTx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12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100811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9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32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68839"/>
            <a:ext cx="7704856" cy="36512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ФИО автора, должность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</p:spPr>
        <p:txBody>
          <a:bodyPr/>
          <a:lstStyle>
            <a:lvl1pPr>
              <a:defRPr sz="800"/>
            </a:lvl1pPr>
          </a:lstStyle>
          <a:p>
            <a:fld id="{C06C50F1-8CFA-411F-AD37-A72DFD69FB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45397" y="219636"/>
            <a:ext cx="8647083" cy="1260000"/>
            <a:chOff x="245397" y="219636"/>
            <a:chExt cx="8647083" cy="1409164"/>
          </a:xfrm>
        </p:grpSpPr>
        <p:sp>
          <p:nvSpPr>
            <p:cNvPr id="10" name="Rectangle 8"/>
            <p:cNvSpPr/>
            <p:nvPr userDrawn="1"/>
          </p:nvSpPr>
          <p:spPr>
            <a:xfrm>
              <a:off x="245397" y="219636"/>
              <a:ext cx="8647083" cy="1409164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3"/>
            <p:cNvSpPr/>
            <p:nvPr userDrawn="1"/>
          </p:nvSpPr>
          <p:spPr>
            <a:xfrm>
              <a:off x="331422" y="294210"/>
              <a:ext cx="8475032" cy="1260016"/>
            </a:xfrm>
            <a:prstGeom prst="rect">
              <a:avLst/>
            </a:prstGeom>
            <a:solidFill>
              <a:srgbClr val="FFFFFF"/>
            </a:solidFill>
            <a:ln w="63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0F5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 useBgFill="1">
        <p:nvSpPr>
          <p:cNvPr id="5" name="Rounded Rectangle 10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07504" y="116632"/>
            <a:ext cx="8928992" cy="6624736"/>
          </a:xfrm>
          <a:prstGeom prst="roundRect">
            <a:avLst>
              <a:gd name="adj" fmla="val 1647"/>
            </a:avLst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10618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85" r:id="rId13"/>
    <p:sldLayoutId id="2147483686" r:id="rId14"/>
    <p:sldLayoutId id="2147483688" r:id="rId15"/>
    <p:sldLayoutId id="2147483691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25" r:id="rId13"/>
    <p:sldLayoutId id="2147483726" r:id="rId14"/>
    <p:sldLayoutId id="2147483727" r:id="rId15"/>
    <p:sldLayoutId id="2147483728" r:id="rId16"/>
    <p:sldLayoutId id="2147483730" r:id="rId17"/>
    <p:sldLayoutId id="2147483731" r:id="rId18"/>
    <p:sldLayoutId id="2147483732" r:id="rId19"/>
    <p:sldLayoutId id="2147483733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996952"/>
            <a:ext cx="7272808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Состояние  системы работы с одаренными детьми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Смоленской области</a:t>
            </a:r>
            <a:r>
              <a:rPr lang="ru-RU" sz="2000" b="1" cap="none" dirty="0">
                <a:solidFill>
                  <a:srgbClr val="ACCBF9">
                    <a:lumMod val="25000"/>
                  </a:srgbClr>
                </a:solidFill>
              </a:rPr>
              <a:t/>
            </a:r>
            <a:br>
              <a:rPr lang="ru-RU" sz="2000" b="1" cap="none" dirty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sz="2000" b="1" cap="none" dirty="0" smtClean="0">
                <a:solidFill>
                  <a:srgbClr val="ACCBF9">
                    <a:lumMod val="25000"/>
                  </a:srgbClr>
                </a:solidFill>
              </a:rPr>
              <a:t/>
            </a:r>
            <a:br>
              <a:rPr lang="ru-RU" sz="2000" b="1" cap="none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sz="2000" b="1" dirty="0">
                <a:solidFill>
                  <a:srgbClr val="ACCBF9">
                    <a:lumMod val="25000"/>
                  </a:srgbClr>
                </a:solidFill>
              </a:rPr>
              <a:t/>
            </a:r>
            <a:br>
              <a:rPr lang="ru-RU" sz="2000" b="1" dirty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sz="2000" b="1" dirty="0" smtClean="0">
                <a:solidFill>
                  <a:srgbClr val="ACCBF9">
                    <a:lumMod val="25000"/>
                  </a:srgbClr>
                </a:solidFill>
              </a:rPr>
              <a:t/>
            </a:r>
            <a:br>
              <a:rPr lang="ru-RU" sz="2000" b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sz="2000" b="1" dirty="0" err="1" smtClean="0">
                <a:solidFill>
                  <a:srgbClr val="ACCBF9">
                    <a:lumMod val="25000"/>
                  </a:srgbClr>
                </a:solidFill>
              </a:rPr>
              <a:t>Марчевская</a:t>
            </a:r>
            <a:r>
              <a:rPr lang="ru-RU" sz="2000" b="1" dirty="0" smtClean="0">
                <a:solidFill>
                  <a:srgbClr val="ACCBF9">
                    <a:lumMod val="25000"/>
                  </a:srgbClr>
                </a:solidFill>
              </a:rPr>
              <a:t> Т.Н., заведующий организационно-методическим отделом ГАУ ДПО СОИРО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42493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ГОСУДАРСТВЕННОЕ АВТОНОМНОЕ УЧРЕЖДЕНИЕ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СМОЛЕНСКИЙ ОБЛАСТНОЙ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5314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91116"/>
              </p:ext>
            </p:extLst>
          </p:nvPr>
        </p:nvGraphicFramePr>
        <p:xfrm>
          <a:off x="179512" y="404664"/>
          <a:ext cx="8640959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8640959"/>
              </a:tblGrid>
              <a:tr h="349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Проблемы на уровне муниципальных образований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Эпизодическое 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методическое сопровождение  педагогов в области работы по развитию одаренности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координации в развитии сетевого взаимодействия школ МО, которое могло   обеспечить  решение  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следующих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проблем: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недостаток  высококвалифицированных мотивированных кадров для работы с одаренными детьми по тому или иному направлению,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 низкий уровень укомплектованности школ учебным оборудованием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во многих МО (профильных) каникулярных программ для обеспечения обучения, оздоровления и отдыха одарённых детей в соответствии с различными видами их одарённости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4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57626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3600" b="1" dirty="0" smtClean="0">
                <a:solidFill>
                  <a:srgbClr val="526DB0">
                    <a:lumMod val="75000"/>
                  </a:srgbClr>
                </a:solidFill>
                <a:ea typeface="Times New Roman"/>
                <a:cs typeface="Times New Roman"/>
              </a:rPr>
              <a:t>Спасибо за внимание!</a:t>
            </a:r>
            <a:endParaRPr lang="ru-RU" sz="3600" b="1" dirty="0">
              <a:solidFill>
                <a:srgbClr val="526DB0">
                  <a:lumMod val="75000"/>
                </a:srgbClr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 descr="http://cit.ua/images/news/2012-03/26/16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2754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Геленджике соберутся одаренные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282511"/>
            <a:ext cx="1507019" cy="11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15031"/>
            <a:ext cx="9324528" cy="707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2" y="472314"/>
            <a:ext cx="8861252" cy="61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1865" y="17992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Направления работы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98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7176" y="17992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Признаки развития системы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2822508"/>
              </p:ext>
            </p:extLst>
          </p:nvPr>
        </p:nvGraphicFramePr>
        <p:xfrm>
          <a:off x="611560" y="472315"/>
          <a:ext cx="8352928" cy="605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328" y="150304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solidFill>
                  <a:srgbClr val="002060"/>
                </a:solidFill>
                <a:latin typeface="Calibri"/>
              </a:rPr>
              <a:t>Промежуточные результаты д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истанционного отбора в школу  «Ступени к Олимпу»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286" y="1227522"/>
            <a:ext cx="90730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Подано заявок – более 250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Прошли регистрацию – 208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Выполняли задания психологических тестов – 74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Среди них  обучающихся </a:t>
            </a:r>
          </a:p>
          <a:p>
            <a:pPr lvl="8"/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– 9, </a:t>
            </a:r>
          </a:p>
          <a:p>
            <a:pPr lvl="8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7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класса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- 19,</a:t>
            </a:r>
          </a:p>
          <a:p>
            <a:pPr lvl="8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8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класса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–22</a:t>
            </a: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8"/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9 класса -24.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Выполняли предметные задания – 45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Получили высокие результаты</a:t>
            </a:r>
            <a:r>
              <a:rPr kumimoji="0" lang="ru-RU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при прохождении: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- психологического тестирования – 8 человек</a:t>
            </a:r>
            <a:r>
              <a:rPr kumimoji="0" lang="ru-RU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- по предметным испытаниям -        19 чел.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Рекомендованы к зачислению в ШКОЛУ  - 24 человека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5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42889"/>
              </p:ext>
            </p:extLst>
          </p:nvPr>
        </p:nvGraphicFramePr>
        <p:xfrm>
          <a:off x="251520" y="1265858"/>
          <a:ext cx="8712968" cy="5558408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7776864"/>
              </a:tblGrid>
              <a:tr h="11692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ОО, обучающиеся которых рекомендованы к зачислению в школу «Ступени к Олимпу», с указанием предмета 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человека: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1.МБОУ "Гимназия №1 им. Н.М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Пржевальского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" (?)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2.МБОУ Печерская средняя школа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литература, 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МБОУ "Школа-гимназия" г. Ярцева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МБОУ «СРЕДНЯЯ ШКОЛА № 29»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 </a:t>
                      </a:r>
                      <a:r>
                        <a:rPr lang="ru-RU" sz="2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МБОУ Ольшанская ОШ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литература)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человека: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1.МБОУ СШ № 9 (история,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МБОУ "Гимназия имени Н.М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Пржевальского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"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МБОУ "средняя школа №37"(</a:t>
                      </a:r>
                      <a:r>
                        <a:rPr lang="ru-RU" sz="2400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dirty="0">
                <a:solidFill>
                  <a:srgbClr val="002060"/>
                </a:solidFill>
                <a:latin typeface="Calibri"/>
              </a:rPr>
              <a:t>Промежуточные результаты дистанционного отбора в школу  «Ступени к Олимпу»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34252"/>
              </p:ext>
            </p:extLst>
          </p:nvPr>
        </p:nvGraphicFramePr>
        <p:xfrm>
          <a:off x="467544" y="1556792"/>
          <a:ext cx="7992888" cy="4572508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6912768"/>
              </a:tblGrid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ОО, обучающиеся которых рекомендованы к зачислению в школу «Ступени к Олимпу», с указанием предмета 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человек: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1.МБОУ Верхнеднепровская СОШ № 3 (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математика., информатика)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МБОУ СШ №9 г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Ярцево (математика)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Гимназия им. Н. М.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Пржевальского (?)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 МБОУ "Школа-гимназия"(литература)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МБОУ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«Гимназия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4» (биология, 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химия)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человек обучаются очно</a:t>
                      </a:r>
                    </a:p>
                  </a:txBody>
                  <a:tcPr marL="43736" marR="4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dirty="0">
                <a:solidFill>
                  <a:srgbClr val="002060"/>
                </a:solidFill>
                <a:latin typeface="Calibri"/>
              </a:rPr>
              <a:t>Промежуточные результаты дистанционного отбора в школу  «Ступени к Олимпу»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57626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  <a:cs typeface="Times New Roman"/>
              </a:rPr>
              <a:t>Спасибо за внимание!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 descr="http://cit.ua/images/news/2012-03/26/16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2754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26" y="123725"/>
            <a:ext cx="1506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328" y="150304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solidFill>
                  <a:srgbClr val="002060"/>
                </a:solidFill>
                <a:latin typeface="Calibri"/>
              </a:rPr>
              <a:t>Проблемы  в системе работы с одаренными детьми в Смоленской области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2987"/>
              </p:ext>
            </p:extLst>
          </p:nvPr>
        </p:nvGraphicFramePr>
        <p:xfrm>
          <a:off x="179512" y="1227519"/>
          <a:ext cx="8964488" cy="5786327"/>
        </p:xfrm>
        <a:graphic>
          <a:graphicData uri="http://schemas.openxmlformats.org/drawingml/2006/table">
            <a:tbl>
              <a:tblPr firstRow="1" firstCol="1" bandRow="1"/>
              <a:tblGrid>
                <a:gridCol w="8964488"/>
              </a:tblGrid>
              <a:tr h="38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Проблемы на уровне ОО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1.Не готовность значительной доли педагогов к работе с одаренными детьми (отсутствие мотивации, не владение методикой организации работы с одаренными детьми)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психолого-педагогического сопровождения одаренных детей (70% школ не имеют педагогов-психологов)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профильных программ  обучения не только в сельских школах, но и в городских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Несовершенство системы подготовки обучающихся к участию в олимпиадном движении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Слабое развитие сетевого взаимодействия  ОО по реализации программ по развитию одаренных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Неэффективная система поддержки педагогов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1789</TotalTime>
  <Words>560</Words>
  <Application>Microsoft Office PowerPoint</Application>
  <PresentationFormat>Экран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Главная</vt:lpstr>
      <vt:lpstr>Тема Office</vt:lpstr>
      <vt:lpstr>Состояние  системы работы с одаренными детьми  в Смоленской области    Марчевская Т.Н., заведующий организационно-методическим отделом ГАУ ДПО СОИРО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Орешкова</dc:creator>
  <cp:lastModifiedBy>trs_user</cp:lastModifiedBy>
  <cp:revision>135</cp:revision>
  <dcterms:created xsi:type="dcterms:W3CDTF">2012-06-27T06:59:33Z</dcterms:created>
  <dcterms:modified xsi:type="dcterms:W3CDTF">2017-04-24T07:04:38Z</dcterms:modified>
</cp:coreProperties>
</file>